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33" d="100"/>
          <a:sy n="33" d="100"/>
        </p:scale>
        <p:origin x="1038" y="13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8FCCAB1-7413-4841-ADE0-8BA579544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216058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9144001" cy="6871574"/>
            <a:chOff x="-1" y="0"/>
            <a:chExt cx="12192001" cy="6871574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5350"/>
          <a:stretch/>
        </p:blipFill>
        <p:spPr>
          <a:xfrm>
            <a:off x="251520" y="980728"/>
            <a:ext cx="8640000" cy="35244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3416" y="3208024"/>
            <a:ext cx="6839603" cy="10968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3">
            <a:extLst>
              <a:ext uri="{FF2B5EF4-FFF2-40B4-BE49-F238E27FC236}">
                <a16:creationId xmlns:a16="http://schemas.microsoft.com/office/drawing/2014/main" id="{BEE7DA80-C9F5-485A-8F8F-F5AA02B7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04813"/>
            <a:ext cx="30416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BFEB0BA5-576D-449D-B3CF-08B9049DC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-152400"/>
            <a:ext cx="29527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18474"/>
            <a:ext cx="9144001" cy="6894948"/>
            <a:chOff x="-1" y="-18474"/>
            <a:chExt cx="12192001" cy="6894948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04312" y="-18474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9224FFFC-2852-46F8-8D7B-E44E0CE05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除数是一位数的除法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2077B3-6A37-46E7-AC8A-407117F5B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287813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smtClean="0"/>
              <a:t>第</a:t>
            </a:r>
            <a:r>
              <a:rPr lang="en-US" altLang="zh-CN" sz="3200" smtClean="0"/>
              <a:t>2</a:t>
            </a:r>
            <a:r>
              <a:rPr lang="zh-CN" altLang="en-US" sz="3200" smtClean="0"/>
              <a:t>单元能力素养提升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678"/>
          <a:stretch/>
        </p:blipFill>
        <p:spPr>
          <a:xfrm>
            <a:off x="251520" y="980728"/>
            <a:ext cx="8640000" cy="40641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66712" y="1878055"/>
            <a:ext cx="428665" cy="572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85764" y="2030673"/>
            <a:ext cx="400088" cy="572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47661" y="2183291"/>
            <a:ext cx="466769" cy="572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42567" y="2536221"/>
            <a:ext cx="466769" cy="3910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24353" y="3213464"/>
            <a:ext cx="676339" cy="3243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81376" y="3862092"/>
            <a:ext cx="466769" cy="3815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588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26011" y="2204155"/>
            <a:ext cx="285777" cy="3143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31413" y="3061562"/>
            <a:ext cx="266725" cy="3143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41071" y="3918969"/>
            <a:ext cx="1105005" cy="3810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54544" y="6005325"/>
            <a:ext cx="695391" cy="3239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5641195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1121" y="2060849"/>
            <a:ext cx="1572567" cy="18002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15616" y="1664708"/>
            <a:ext cx="1512168" cy="3961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/>
          <p:cNvSpPr/>
          <p:nvPr/>
        </p:nvSpPr>
        <p:spPr bwMode="white">
          <a:xfrm>
            <a:off x="2619027" y="2091577"/>
            <a:ext cx="2961085" cy="18002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3923928" y="1658430"/>
            <a:ext cx="1512168" cy="3961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2"/>
          <p:cNvSpPr/>
          <p:nvPr/>
        </p:nvSpPr>
        <p:spPr bwMode="white">
          <a:xfrm>
            <a:off x="191120" y="4427295"/>
            <a:ext cx="1572567" cy="18002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1106859" y="3946101"/>
            <a:ext cx="1512168" cy="3961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2"/>
          <p:cNvSpPr/>
          <p:nvPr/>
        </p:nvSpPr>
        <p:spPr bwMode="white">
          <a:xfrm>
            <a:off x="2627784" y="4425518"/>
            <a:ext cx="2961085" cy="24144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3923928" y="3922505"/>
            <a:ext cx="1512168" cy="3961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364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691245"/>
            <a:ext cx="5439294" cy="10773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829166"/>
            <a:ext cx="7962044" cy="35878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931325" y="3675581"/>
            <a:ext cx="152414" cy="2767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176449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7874" y="2506457"/>
            <a:ext cx="6445601" cy="16792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7874" y="5684388"/>
            <a:ext cx="6652942" cy="10382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968071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5269" y="4794392"/>
            <a:ext cx="4732449" cy="19687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1406</TotalTime>
  <Words>20</Words>
  <Application>Microsoft Office PowerPoint</Application>
  <PresentationFormat>全屏显示(4:3)</PresentationFormat>
  <Paragraphs>2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6" baseType="lpstr"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咿呀咿呀咦</cp:lastModifiedBy>
  <cp:revision>190</cp:revision>
  <dcterms:created xsi:type="dcterms:W3CDTF">2015-08-18T12:29:20Z</dcterms:created>
  <dcterms:modified xsi:type="dcterms:W3CDTF">2022-01-18T07:41:53Z</dcterms:modified>
</cp:coreProperties>
</file>