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3" r:id="rId11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50" d="100"/>
          <a:sy n="50" d="100"/>
        </p:scale>
        <p:origin x="528" y="9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8FCCAB1-7413-4841-ADE0-8BA579544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216058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9144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3">
            <a:extLst>
              <a:ext uri="{FF2B5EF4-FFF2-40B4-BE49-F238E27FC236}">
                <a16:creationId xmlns:a16="http://schemas.microsoft.com/office/drawing/2014/main" id="{BEE7DA80-C9F5-485A-8F8F-F5AA02B7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04813"/>
            <a:ext cx="30416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BFEB0BA5-576D-449D-B3CF-08B9049DC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-152400"/>
            <a:ext cx="29527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18474"/>
            <a:ext cx="9144001" cy="6894948"/>
            <a:chOff x="-1" y="-18474"/>
            <a:chExt cx="12192001" cy="6894948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04312" y="-18474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9224FFFC-2852-46F8-8D7B-E44E0CE05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除数是一位数的除法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2077B3-6A37-46E7-AC8A-407117F5B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287813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smtClean="0"/>
              <a:t>第</a:t>
            </a:r>
            <a:r>
              <a:rPr lang="en-US" altLang="zh-CN" sz="3200" smtClean="0"/>
              <a:t>1</a:t>
            </a:r>
            <a:r>
              <a:rPr lang="zh-CN" altLang="en-US" sz="3200" smtClean="0"/>
              <a:t>课时口算除法</a:t>
            </a:r>
            <a:r>
              <a:rPr lang="en-US" altLang="zh-CN" sz="3200" smtClean="0"/>
              <a:t>(1)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441"/>
          <a:stretch/>
        </p:blipFill>
        <p:spPr>
          <a:xfrm>
            <a:off x="251520" y="980728"/>
            <a:ext cx="8640000" cy="41364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56701" y="2169067"/>
            <a:ext cx="495347" cy="3243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51696" y="3304428"/>
            <a:ext cx="276251" cy="3339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95775" y="3504786"/>
            <a:ext cx="285777" cy="3339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32820" y="3810093"/>
            <a:ext cx="285777" cy="3434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57716" y="4124941"/>
            <a:ext cx="523925" cy="3339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823295" y="4325299"/>
            <a:ext cx="533450" cy="3434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250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49803" y="1375793"/>
            <a:ext cx="943065" cy="3244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44754" y="2558965"/>
            <a:ext cx="285777" cy="3435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69737" y="2730715"/>
            <a:ext cx="276251" cy="3339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249" y="3064675"/>
            <a:ext cx="266725" cy="3244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74566" y="3370010"/>
            <a:ext cx="1000220" cy="3339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49627" y="3560844"/>
            <a:ext cx="1000220" cy="3339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6738760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608521" y="1988840"/>
            <a:ext cx="360040" cy="3600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1691680" y="2636912"/>
            <a:ext cx="576064" cy="3600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1941054" y="3255805"/>
            <a:ext cx="581269" cy="3600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4860032" y="1988840"/>
            <a:ext cx="576064" cy="3600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5004048" y="2631284"/>
            <a:ext cx="576064" cy="3600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5209818" y="3255805"/>
            <a:ext cx="680628" cy="3600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5"/>
          <p:cNvSpPr/>
          <p:nvPr/>
        </p:nvSpPr>
        <p:spPr bwMode="white">
          <a:xfrm>
            <a:off x="1727086" y="4566218"/>
            <a:ext cx="576064" cy="3600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5"/>
          <p:cNvSpPr/>
          <p:nvPr/>
        </p:nvSpPr>
        <p:spPr bwMode="white">
          <a:xfrm>
            <a:off x="1952205" y="5191513"/>
            <a:ext cx="576064" cy="3600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5"/>
          <p:cNvSpPr/>
          <p:nvPr/>
        </p:nvSpPr>
        <p:spPr bwMode="white">
          <a:xfrm>
            <a:off x="2069716" y="5816808"/>
            <a:ext cx="796394" cy="3600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5"/>
          <p:cNvSpPr/>
          <p:nvPr/>
        </p:nvSpPr>
        <p:spPr bwMode="white">
          <a:xfrm>
            <a:off x="4877182" y="4566218"/>
            <a:ext cx="576064" cy="3600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5"/>
          <p:cNvSpPr/>
          <p:nvPr/>
        </p:nvSpPr>
        <p:spPr bwMode="white">
          <a:xfrm>
            <a:off x="5004048" y="5208662"/>
            <a:ext cx="576064" cy="3600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5"/>
          <p:cNvSpPr/>
          <p:nvPr/>
        </p:nvSpPr>
        <p:spPr bwMode="white">
          <a:xfrm>
            <a:off x="5187516" y="5803369"/>
            <a:ext cx="752636" cy="3600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654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92383" y="3691206"/>
            <a:ext cx="5934641" cy="15629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345075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55025" y="3218734"/>
            <a:ext cx="2907256" cy="9964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55025" y="5770632"/>
            <a:ext cx="2907256" cy="9964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391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3604400"/>
            <a:ext cx="4820110" cy="19814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8137"/>
          <a:stretch/>
        </p:blipFill>
        <p:spPr>
          <a:xfrm>
            <a:off x="179512" y="836712"/>
            <a:ext cx="6912768" cy="24456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1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267" y="3110707"/>
            <a:ext cx="6025286" cy="36451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214163" y="3237791"/>
            <a:ext cx="7020595" cy="35180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1411</TotalTime>
  <Words>21</Words>
  <Application>Microsoft Office PowerPoint</Application>
  <PresentationFormat>全屏显示(4:3)</PresentationFormat>
  <Paragraphs>2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5" baseType="lpstr"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咿呀咿呀咦</cp:lastModifiedBy>
  <cp:revision>190</cp:revision>
  <dcterms:created xsi:type="dcterms:W3CDTF">2015-08-18T12:29:20Z</dcterms:created>
  <dcterms:modified xsi:type="dcterms:W3CDTF">2022-01-18T07:44:27Z</dcterms:modified>
</cp:coreProperties>
</file>