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3589083"/>
            <a:ext cx="514399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4809" y="3589083"/>
            <a:ext cx="514399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3589083"/>
            <a:ext cx="504873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2041" y="4600348"/>
            <a:ext cx="514399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7576" y="4600348"/>
            <a:ext cx="504873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2041" y="5611614"/>
            <a:ext cx="514399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7576" y="5611614"/>
            <a:ext cx="504873" cy="44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位置与方向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4</a:t>
            </a:r>
            <a:r>
              <a:rPr lang="zh-CN" altLang="en-US" sz="3200" smtClean="0"/>
              <a:t>课时简单的路线图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179512" y="836712"/>
            <a:ext cx="5936053" cy="3816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1222912"/>
            <a:ext cx="924013" cy="419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1927945"/>
            <a:ext cx="924013" cy="42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3738167"/>
            <a:ext cx="476295" cy="419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6418" y="3738167"/>
            <a:ext cx="914487" cy="419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8469" y="4814773"/>
            <a:ext cx="924013" cy="42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6516240" cy="3856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7776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7690" y="999811"/>
            <a:ext cx="823038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944" y="1652211"/>
            <a:ext cx="831611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8932" y="2296026"/>
            <a:ext cx="831611" cy="386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586" y="2939841"/>
            <a:ext cx="831611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4043" y="4244640"/>
            <a:ext cx="420092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3648" y="4244640"/>
            <a:ext cx="805891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315" y="4905624"/>
            <a:ext cx="428665" cy="343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0451" y="5540855"/>
            <a:ext cx="420092" cy="369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94506" y="6184670"/>
            <a:ext cx="420092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1"/>
            <a:ext cx="7129341" cy="4104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4574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4459" y="923407"/>
            <a:ext cx="466234" cy="42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1628" y="1632904"/>
            <a:ext cx="895169" cy="42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9729" y="4284185"/>
            <a:ext cx="904494" cy="42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3524" y="4284185"/>
            <a:ext cx="466234" cy="42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9729" y="5404444"/>
            <a:ext cx="904494" cy="420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323528" y="908720"/>
            <a:ext cx="7858204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19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2022-01-18T07:40:27Z</dcterms:modified>
</cp:coreProperties>
</file>