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2" r:id="rId10"/>
    <p:sldId id="333" r:id="rId11"/>
    <p:sldId id="334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9471B-27D5-4EB6-9567-2AC0252CCF93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C1FC2-6846-44D4-B353-9760FAC2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79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C1FC2-6846-44D4-B353-9760FAC2FA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78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C1FC2-6846-44D4-B353-9760FAC2FA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03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C1FC2-6846-44D4-B353-9760FAC2FA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71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0277" y="1442119"/>
            <a:ext cx="904961" cy="4192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303" y="3033536"/>
            <a:ext cx="924013" cy="409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7786" y="3024006"/>
            <a:ext cx="1078270" cy="5490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4467" y="3357537"/>
            <a:ext cx="790650" cy="1143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1226" y="4729778"/>
            <a:ext cx="933539" cy="571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49803" y="4806014"/>
            <a:ext cx="885909" cy="3335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位置与方向</a:t>
            </a:r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2924944"/>
            <a:ext cx="70064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/>
              <a:t>第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课时认识东北、东南、西北、西南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323528" y="980728"/>
            <a:ext cx="8384271" cy="463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5897" y="2574066"/>
            <a:ext cx="896664" cy="4160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506" y="3554098"/>
            <a:ext cx="471441" cy="3883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01797" y="3526361"/>
            <a:ext cx="471441" cy="434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5897" y="4497148"/>
            <a:ext cx="896664" cy="4160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1696" y="4487902"/>
            <a:ext cx="887420" cy="434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06785" y="4977918"/>
            <a:ext cx="480685" cy="4252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1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676" y="1251670"/>
            <a:ext cx="476295" cy="419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78822" y="1957427"/>
            <a:ext cx="914487" cy="4291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45239" y="2682258"/>
            <a:ext cx="476295" cy="381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60123" y="2663184"/>
            <a:ext cx="457243" cy="419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45239" y="3368941"/>
            <a:ext cx="924013" cy="4291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45239" y="4093772"/>
            <a:ext cx="476295" cy="381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50597" y="4074698"/>
            <a:ext cx="476295" cy="419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45239" y="4770917"/>
            <a:ext cx="914487" cy="4291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6192688" cy="50818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8640000" cy="55968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9236" y="926793"/>
            <a:ext cx="924013" cy="419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6645" y="1632360"/>
            <a:ext cx="914487" cy="419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0349" y="2337927"/>
            <a:ext cx="924013" cy="429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0129" y="3033960"/>
            <a:ext cx="924013" cy="429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66171" y="3749061"/>
            <a:ext cx="924013" cy="419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13580" y="4454628"/>
            <a:ext cx="914487" cy="4195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60989" y="5150661"/>
            <a:ext cx="924013" cy="429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36976" y="5865762"/>
            <a:ext cx="914487" cy="429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9678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28653" y="2539240"/>
            <a:ext cx="314355" cy="324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14607" y="4646520"/>
            <a:ext cx="371510" cy="333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755"/>
          <a:stretch/>
        </p:blipFill>
        <p:spPr>
          <a:xfrm>
            <a:off x="251520" y="908721"/>
            <a:ext cx="6084192" cy="576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6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339"/>
          <a:stretch/>
        </p:blipFill>
        <p:spPr>
          <a:xfrm>
            <a:off x="4096488" y="4274068"/>
            <a:ext cx="4800873" cy="25839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484785"/>
            <a:ext cx="8640000" cy="28694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298904" y="1656380"/>
            <a:ext cx="924013" cy="4194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851186" y="2361831"/>
            <a:ext cx="924013" cy="4289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070282" y="3057748"/>
            <a:ext cx="476295" cy="4289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488981" y="3763198"/>
            <a:ext cx="924013" cy="4289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19"/>
          <a:stretch/>
        </p:blipFill>
        <p:spPr>
          <a:xfrm>
            <a:off x="179512" y="980728"/>
            <a:ext cx="8640000" cy="42386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1410</TotalTime>
  <Words>29</Words>
  <Application>Microsoft Office PowerPoint</Application>
  <PresentationFormat>全屏显示(4:3)</PresentationFormat>
  <Paragraphs>5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2022-01-18T07:39:50Z</dcterms:modified>
</cp:coreProperties>
</file>