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1" r:id="rId2"/>
    <p:sldId id="276" r:id="rId3"/>
    <p:sldId id="325" r:id="rId4"/>
    <p:sldId id="326" r:id="rId5"/>
    <p:sldId id="334" r:id="rId6"/>
    <p:sldId id="327" r:id="rId7"/>
    <p:sldId id="328" r:id="rId8"/>
    <p:sldId id="329" r:id="rId9"/>
    <p:sldId id="330" r:id="rId10"/>
    <p:sldId id="331" r:id="rId11"/>
    <p:sldId id="332" r:id="rId12"/>
    <p:sldId id="333" r:id="rId1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7" d="100"/>
          <a:sy n="67" d="100"/>
        </p:scale>
        <p:origin x="181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7E462-DE4B-4FFB-BF38-1A3A5DD1CD7D}" type="datetimeFigureOut">
              <a:rPr lang="zh-CN" altLang="en-US" smtClean="0"/>
              <a:t>2022/1/22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E6EB3-8C4A-4C6E-9292-052EF4B92B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990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E6EB3-8C4A-4C6E-9292-052EF4B92B5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146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E6EB3-8C4A-4C6E-9292-052EF4B92B5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880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E6EB3-8C4A-4C6E-9292-052EF4B92B5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609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8FCCAB1-7413-4841-ADE0-8BA579544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9144001" cy="6871574"/>
            <a:chOff x="-1" y="0"/>
            <a:chExt cx="12192001" cy="6871574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186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50862" y="2062047"/>
            <a:ext cx="419140" cy="4099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08017" y="2862939"/>
            <a:ext cx="361984" cy="2955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08017" y="3625694"/>
            <a:ext cx="361984" cy="3051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08017" y="4397984"/>
            <a:ext cx="361984" cy="3051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643"/>
          <a:stretch/>
        </p:blipFill>
        <p:spPr>
          <a:xfrm>
            <a:off x="251520" y="836712"/>
            <a:ext cx="8640000" cy="38429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37473" y="2047973"/>
            <a:ext cx="447717" cy="3623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90902" y="2028902"/>
            <a:ext cx="438191" cy="3909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99724" y="3030099"/>
            <a:ext cx="369041" cy="3909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50719" y="3030099"/>
            <a:ext cx="415795" cy="3909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37473" y="4047134"/>
            <a:ext cx="447717" cy="3909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90902" y="4047134"/>
            <a:ext cx="438191" cy="3909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>
            <a:extLst>
              <a:ext uri="{FF2B5EF4-FFF2-40B4-BE49-F238E27FC236}">
                <a16:creationId xmlns:a16="http://schemas.microsoft.com/office/drawing/2014/main" id="{BEE7DA80-C9F5-485A-8F8F-F5AA02B7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813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BFEB0BA5-576D-449D-B3CF-08B9049DC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152400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9144001" cy="6894948"/>
            <a:chOff x="-1" y="-18474"/>
            <a:chExt cx="12192001" cy="689494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位置与方向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/>
              <a:t>第</a:t>
            </a:r>
            <a:r>
              <a:rPr lang="en-US" altLang="zh-CN" sz="3200"/>
              <a:t>1</a:t>
            </a:r>
            <a:r>
              <a:rPr lang="zh-CN" altLang="en-US" sz="3200"/>
              <a:t>课时认识东、南、西、北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336"/>
          <a:stretch/>
        </p:blipFill>
        <p:spPr>
          <a:xfrm>
            <a:off x="251520" y="1052736"/>
            <a:ext cx="8640000" cy="41615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47969" y="3269241"/>
            <a:ext cx="476295" cy="3813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76547" y="3946196"/>
            <a:ext cx="457243" cy="4099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24133" y="4642220"/>
            <a:ext cx="466769" cy="4195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2968"/>
          <a:stretch/>
        </p:blipFill>
        <p:spPr>
          <a:xfrm>
            <a:off x="216000" y="1080000"/>
            <a:ext cx="7000459" cy="27090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24136" y="2269061"/>
            <a:ext cx="385912" cy="3474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84533" y="2848150"/>
            <a:ext cx="385912" cy="3165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21775" y="3396353"/>
            <a:ext cx="378194" cy="3397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032"/>
          <a:stretch/>
        </p:blipFill>
        <p:spPr>
          <a:xfrm>
            <a:off x="395536" y="1052736"/>
            <a:ext cx="7000459" cy="30509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945934" y="3624982"/>
            <a:ext cx="378194" cy="3474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80729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80728"/>
            <a:ext cx="8640000" cy="49631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921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35889" y="1261021"/>
            <a:ext cx="476295" cy="4287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45415" y="1946998"/>
            <a:ext cx="466769" cy="4192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93133" y="2632975"/>
            <a:ext cx="466769" cy="4192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93133" y="3338006"/>
            <a:ext cx="476295" cy="3810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8976" y="4357444"/>
            <a:ext cx="457243" cy="4001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45547" y="4366972"/>
            <a:ext cx="447717" cy="3906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6589054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63389" y="5010538"/>
            <a:ext cx="711937" cy="3272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63389" y="5606901"/>
            <a:ext cx="711937" cy="320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35150" y="6210538"/>
            <a:ext cx="363233" cy="2909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8640000" cy="53344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1418</TotalTime>
  <Words>21</Words>
  <Application>Microsoft Office PowerPoint</Application>
  <PresentationFormat>全屏显示(4:3)</PresentationFormat>
  <Paragraphs>5</Paragraphs>
  <Slides>12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等线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192</cp:revision>
  <dcterms:created xsi:type="dcterms:W3CDTF">2015-08-18T12:29:20Z</dcterms:created>
  <dcterms:modified xsi:type="dcterms:W3CDTF">2022-01-22T03:29:27Z</dcterms:modified>
</cp:coreProperties>
</file>