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7" r:id="rId5"/>
    <p:sldId id="328" r:id="rId6"/>
    <p:sldId id="329" r:id="rId7"/>
    <p:sldId id="330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08" y="3141504"/>
            <a:ext cx="11520000" cy="880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85" b="68874"/>
          <a:stretch/>
        </p:blipFill>
        <p:spPr>
          <a:xfrm>
            <a:off x="4151784" y="2358025"/>
            <a:ext cx="321576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45"/>
          <a:stretch/>
        </p:blipFill>
        <p:spPr>
          <a:xfrm>
            <a:off x="335360" y="836712"/>
            <a:ext cx="11520000" cy="2511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0649" y="3024293"/>
            <a:ext cx="675966" cy="314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3558" y="3024293"/>
            <a:ext cx="361785" cy="304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2764" y="3024293"/>
            <a:ext cx="361785" cy="304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7789" y="3024293"/>
            <a:ext cx="675966" cy="314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01008"/>
            <a:ext cx="11520000" cy="1904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765755" y="3596223"/>
            <a:ext cx="675966" cy="30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155441" y="3605744"/>
            <a:ext cx="685487" cy="295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185986" y="4653110"/>
            <a:ext cx="247537" cy="180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927606" y="4681674"/>
            <a:ext cx="238016" cy="47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927606" y="4748325"/>
            <a:ext cx="238016" cy="57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669226" y="4653110"/>
            <a:ext cx="238016" cy="180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146912" y="5053013"/>
            <a:ext cx="1285289" cy="30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7365226" y="5053013"/>
            <a:ext cx="1932694" cy="30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1614571"/>
            <a:ext cx="361785" cy="305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5785" y="2998729"/>
            <a:ext cx="361785" cy="315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4009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087" y="3490677"/>
            <a:ext cx="3617851" cy="1542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3285" y="3081179"/>
            <a:ext cx="4722247" cy="1552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15"/>
          <a:stretch/>
        </p:blipFill>
        <p:spPr>
          <a:xfrm>
            <a:off x="335360" y="1052736"/>
            <a:ext cx="11520000" cy="2440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7293" y="1607359"/>
            <a:ext cx="371305" cy="314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2022-01-18T07:22:57Z</dcterms:modified>
</cp:coreProperties>
</file>