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1" r:id="rId2"/>
    <p:sldId id="324" r:id="rId3"/>
    <p:sldId id="325" r:id="rId4"/>
    <p:sldId id="327" r:id="rId5"/>
    <p:sldId id="328" r:id="rId6"/>
    <p:sldId id="329" r:id="rId7"/>
    <p:sldId id="330" r:id="rId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50" d="100"/>
          <a:sy n="50" d="100"/>
        </p:scale>
        <p:origin x="48" y="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5AEE397-E09C-4DDF-8864-368A2267B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0" y="-88997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3672" y="3356992"/>
            <a:ext cx="11520000" cy="9828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0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2085" b="68874"/>
          <a:stretch/>
        </p:blipFill>
        <p:spPr>
          <a:xfrm>
            <a:off x="4151784" y="2358025"/>
            <a:ext cx="3215760" cy="7648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992"/>
          <a:stretch/>
        </p:blipFill>
        <p:spPr>
          <a:xfrm>
            <a:off x="277580" y="908720"/>
            <a:ext cx="11520000" cy="28792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67133" y="1621999"/>
            <a:ext cx="675966" cy="3053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94571" y="1641083"/>
            <a:ext cx="352264" cy="2385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95365" y="2223138"/>
            <a:ext cx="685487" cy="2385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75794" y="2223138"/>
            <a:ext cx="647404" cy="2385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09216" y="2786109"/>
            <a:ext cx="361785" cy="2957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79728" y="2776567"/>
            <a:ext cx="923504" cy="3053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62869" y="3358621"/>
            <a:ext cx="352264" cy="3053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33447" y="3358621"/>
            <a:ext cx="923504" cy="3053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930" y="3723957"/>
            <a:ext cx="11520000" cy="23752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12" name="Rectangle 2"/>
          <p:cNvSpPr/>
          <p:nvPr/>
        </p:nvSpPr>
        <p:spPr bwMode="white">
          <a:xfrm>
            <a:off x="10435566" y="3905201"/>
            <a:ext cx="695008" cy="2384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2038343" y="4458474"/>
            <a:ext cx="1313851" cy="3052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5532425" y="5068982"/>
            <a:ext cx="685487" cy="2289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7103334" y="5650872"/>
            <a:ext cx="695008" cy="2289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6"/>
          <p:cNvSpPr/>
          <p:nvPr/>
        </p:nvSpPr>
        <p:spPr bwMode="white">
          <a:xfrm>
            <a:off x="9988095" y="5650872"/>
            <a:ext cx="666446" cy="2289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23506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73020" y="1864964"/>
            <a:ext cx="704528" cy="2484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19830" y="1864964"/>
            <a:ext cx="561719" cy="2484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38144" y="1864964"/>
            <a:ext cx="542677" cy="2484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94475" y="1864964"/>
            <a:ext cx="571239" cy="2484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58640" y="2696305"/>
            <a:ext cx="561719" cy="2484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00789" y="2696305"/>
            <a:ext cx="399867" cy="2484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90475" y="2696305"/>
            <a:ext cx="714049" cy="2484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746806" y="2696305"/>
            <a:ext cx="571239" cy="2484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24776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5227" y="1919909"/>
            <a:ext cx="1323371" cy="2477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44219" y="1919909"/>
            <a:ext cx="1618512" cy="2477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5707" y="2472614"/>
            <a:ext cx="3065652" cy="3049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67459" y="2348880"/>
            <a:ext cx="1647074" cy="4000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5227" y="3053906"/>
            <a:ext cx="990148" cy="3049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510"/>
          <a:stretch/>
        </p:blipFill>
        <p:spPr>
          <a:xfrm>
            <a:off x="191344" y="908720"/>
            <a:ext cx="11520000" cy="30536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07036" y="2541597"/>
            <a:ext cx="555970" cy="2574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43140" y="2541597"/>
            <a:ext cx="576064" cy="2574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99079" y="2541597"/>
            <a:ext cx="561719" cy="2574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32038" y="2980233"/>
            <a:ext cx="1923173" cy="3051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07036" y="3485618"/>
            <a:ext cx="555970" cy="2479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43140" y="3485618"/>
            <a:ext cx="576064" cy="2479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95904" y="3485618"/>
            <a:ext cx="561719" cy="2479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">
            <a:extLst>
              <a:ext uri="{FF2B5EF4-FFF2-40B4-BE49-F238E27FC236}">
                <a16:creationId xmlns:a16="http://schemas.microsoft.com/office/drawing/2014/main" id="{D82AFB81-FD4A-4B92-B2E6-3398F54EC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188640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9E5D5B35-3139-41C0-B7D5-FAD0B04D8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1" y="-152399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189</cp:revision>
  <dcterms:created xsi:type="dcterms:W3CDTF">2015-08-18T12:29:20Z</dcterms:created>
  <dcterms:modified xsi:type="dcterms:W3CDTF">2022-01-18T07:23:04Z</dcterms:modified>
</cp:coreProperties>
</file>