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1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3752" y="3429000"/>
            <a:ext cx="11520000" cy="8804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085" b="68874"/>
          <a:stretch/>
        </p:blipFill>
        <p:spPr>
          <a:xfrm>
            <a:off x="4151784" y="2358025"/>
            <a:ext cx="3215760" cy="764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579"/>
          <a:stretch/>
        </p:blipFill>
        <p:spPr>
          <a:xfrm>
            <a:off x="263352" y="1124744"/>
            <a:ext cx="11520000" cy="28693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76343" y="1745628"/>
            <a:ext cx="352264" cy="2953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3285" y="1736101"/>
            <a:ext cx="352264" cy="304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38856" y="2202951"/>
            <a:ext cx="990148" cy="2953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66426" y="2202951"/>
            <a:ext cx="1628033" cy="3144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33732" y="2698384"/>
            <a:ext cx="228495" cy="228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89401" y="2698384"/>
            <a:ext cx="209454" cy="2381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94525" y="3136652"/>
            <a:ext cx="2275438" cy="304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41071" y="3632085"/>
            <a:ext cx="218975" cy="228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22278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4359" y="2152307"/>
            <a:ext cx="1256727" cy="2390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30078" y="2152307"/>
            <a:ext cx="1266247" cy="2390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48128" y="2152307"/>
            <a:ext cx="1104396" cy="2390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28293" y="2152307"/>
            <a:ext cx="1113917" cy="2390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4359" y="2620820"/>
            <a:ext cx="637884" cy="2390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30078" y="2620820"/>
            <a:ext cx="628363" cy="2390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48128" y="2620820"/>
            <a:ext cx="628363" cy="2390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28293" y="2620820"/>
            <a:ext cx="476033" cy="2390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980728"/>
            <a:ext cx="11520000" cy="35219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632" y="2221517"/>
            <a:ext cx="2751471" cy="7731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15153" y="3624564"/>
            <a:ext cx="6397884" cy="7635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96752"/>
            <a:ext cx="11520000" cy="28871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1475" y="3283516"/>
            <a:ext cx="4493752" cy="771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955"/>
          <a:stretch/>
        </p:blipFill>
        <p:spPr>
          <a:xfrm>
            <a:off x="407368" y="1124744"/>
            <a:ext cx="11520000" cy="18766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3004" y="2209888"/>
            <a:ext cx="2884760" cy="3051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73483" y="2667613"/>
            <a:ext cx="4646082" cy="3146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2022-01-18T07:23:09Z</dcterms:modified>
</cp:coreProperties>
</file>