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24" r:id="rId3"/>
    <p:sldId id="325" r:id="rId4"/>
    <p:sldId id="330" r:id="rId5"/>
    <p:sldId id="326" r:id="rId6"/>
    <p:sldId id="327" r:id="rId7"/>
    <p:sldId id="328" r:id="rId8"/>
    <p:sldId id="329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62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085" b="68874"/>
          <a:stretch/>
        </p:blipFill>
        <p:spPr>
          <a:xfrm>
            <a:off x="4151784" y="2358025"/>
            <a:ext cx="3215760" cy="764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2" t="30330" r="21866" b="37434"/>
          <a:stretch/>
        </p:blipFill>
        <p:spPr>
          <a:xfrm>
            <a:off x="2546068" y="3141920"/>
            <a:ext cx="6696744" cy="792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219"/>
          <a:stretch/>
        </p:blipFill>
        <p:spPr>
          <a:xfrm>
            <a:off x="479375" y="1124744"/>
            <a:ext cx="11767093" cy="2736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416" y="2276872"/>
            <a:ext cx="1664634" cy="1869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9993" y="1679717"/>
            <a:ext cx="1009663" cy="453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3071" y="2211873"/>
            <a:ext cx="1514905" cy="1869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9275" y="1558017"/>
            <a:ext cx="1262709" cy="574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6823181" y="2297832"/>
            <a:ext cx="1514905" cy="1869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7574512" y="1703869"/>
            <a:ext cx="1262709" cy="574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9534824" y="2207898"/>
            <a:ext cx="1514905" cy="1869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10292276" y="1679717"/>
            <a:ext cx="1262709" cy="574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781"/>
          <a:stretch/>
        </p:blipFill>
        <p:spPr>
          <a:xfrm>
            <a:off x="335360" y="1196752"/>
            <a:ext cx="10101546" cy="341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64378" y="2618085"/>
            <a:ext cx="183664" cy="200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6610" y="2200088"/>
            <a:ext cx="192012" cy="208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1810" y="2618085"/>
            <a:ext cx="192012" cy="200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87397" y="1790451"/>
            <a:ext cx="192012" cy="200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46919" y="2200088"/>
            <a:ext cx="1168773" cy="208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91009" y="1782091"/>
            <a:ext cx="1168773" cy="208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12121" y="3420640"/>
            <a:ext cx="317238" cy="267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16636" y="3445720"/>
            <a:ext cx="1168773" cy="200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45655" y="3445720"/>
            <a:ext cx="1168773" cy="200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74674" y="3445720"/>
            <a:ext cx="1168773" cy="200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328817" y="4248274"/>
            <a:ext cx="300541" cy="259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526249" y="4248274"/>
            <a:ext cx="317238" cy="250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419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1961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7235" y="1796669"/>
            <a:ext cx="9806280" cy="790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313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483" y="2128713"/>
            <a:ext cx="7197619" cy="780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94"/>
          <a:stretch/>
        </p:blipFill>
        <p:spPr>
          <a:xfrm>
            <a:off x="335360" y="1196752"/>
            <a:ext cx="11520000" cy="1695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0996" y="2224660"/>
            <a:ext cx="3608330" cy="305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2022-01-18T07:23:17Z</dcterms:modified>
</cp:coreProperties>
</file>