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1584" y="3717032"/>
            <a:ext cx="11520000" cy="996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 b="70875"/>
          <a:stretch/>
        </p:blipFill>
        <p:spPr>
          <a:xfrm>
            <a:off x="2855639" y="2897656"/>
            <a:ext cx="5520016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2521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2979" y="2680590"/>
            <a:ext cx="238016" cy="47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2979" y="2747438"/>
            <a:ext cx="238016" cy="47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4665" y="2642390"/>
            <a:ext cx="238016" cy="181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13541" y="2642390"/>
            <a:ext cx="238016" cy="181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9690" y="3167629"/>
            <a:ext cx="247537" cy="190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14665" y="3167629"/>
            <a:ext cx="238016" cy="1909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65541" y="3205828"/>
            <a:ext cx="238016" cy="47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65541" y="3272676"/>
            <a:ext cx="238016" cy="47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4712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8450" y="2693313"/>
            <a:ext cx="3103735" cy="1085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450" y="4340452"/>
            <a:ext cx="6293157" cy="1085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680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9913" y="3805994"/>
            <a:ext cx="6159867" cy="257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924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58442" y="2745771"/>
            <a:ext cx="295140" cy="238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6673" y="2736247"/>
            <a:ext cx="304661" cy="247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1268" y="2726723"/>
            <a:ext cx="314181" cy="266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8442" y="3241038"/>
            <a:ext cx="304661" cy="266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3037" y="3241038"/>
            <a:ext cx="314181" cy="257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6673" y="3241038"/>
            <a:ext cx="295140" cy="257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57715" y="3498196"/>
            <a:ext cx="1656595" cy="266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72558" y="3755354"/>
            <a:ext cx="304661" cy="257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86673" y="3764878"/>
            <a:ext cx="295140" cy="2476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00789" y="3755354"/>
            <a:ext cx="295140" cy="257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58442" y="4269670"/>
            <a:ext cx="295140" cy="257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72558" y="4279194"/>
            <a:ext cx="295140" cy="238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891268" y="4269670"/>
            <a:ext cx="314181" cy="257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2022-01-18T07:21:22Z</dcterms:modified>
</cp:coreProperties>
</file>