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1" r:id="rId2"/>
    <p:sldId id="324" r:id="rId3"/>
    <p:sldId id="325" r:id="rId4"/>
    <p:sldId id="326" r:id="rId5"/>
    <p:sldId id="327" r:id="rId6"/>
    <p:sldId id="328" r:id="rId7"/>
    <p:sldId id="329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5680" y="3717032"/>
            <a:ext cx="11520000" cy="9787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83" b="70875"/>
          <a:stretch/>
        </p:blipFill>
        <p:spPr>
          <a:xfrm>
            <a:off x="2855639" y="2897656"/>
            <a:ext cx="5520016" cy="6928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74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66611" y="2158321"/>
            <a:ext cx="352264" cy="2958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88925" y="2158321"/>
            <a:ext cx="685487" cy="3053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1884" y="2597283"/>
            <a:ext cx="361785" cy="2958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88661" y="2597283"/>
            <a:ext cx="361785" cy="2958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76330" y="3055331"/>
            <a:ext cx="218975" cy="229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22347" y="3055331"/>
            <a:ext cx="533157" cy="229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94975" y="3475208"/>
            <a:ext cx="352264" cy="2385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75669" y="4314963"/>
            <a:ext cx="685487" cy="2767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79537" y="4314963"/>
            <a:ext cx="675966" cy="2767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37785" y="4763468"/>
            <a:ext cx="209454" cy="229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21818" y="4753925"/>
            <a:ext cx="209454" cy="2385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46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7735" y="1622768"/>
            <a:ext cx="361785" cy="3142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47834" y="2908273"/>
            <a:ext cx="361785" cy="3047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89388" y="4184256"/>
            <a:ext cx="361785" cy="3047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908720"/>
            <a:ext cx="11520000" cy="37389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9599" y="2701905"/>
            <a:ext cx="3903471" cy="13735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37335" y="3608037"/>
            <a:ext cx="3636892" cy="5246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3171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1251" y="3626402"/>
            <a:ext cx="4646082" cy="7244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1317" y="3626402"/>
            <a:ext cx="4484231" cy="714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189</cp:revision>
  <dcterms:created xsi:type="dcterms:W3CDTF">2015-08-18T12:29:20Z</dcterms:created>
  <dcterms:modified xsi:type="dcterms:W3CDTF">2022-01-18T07:21:29Z</dcterms:modified>
</cp:coreProperties>
</file>