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1" r:id="rId2"/>
    <p:sldId id="324" r:id="rId3"/>
    <p:sldId id="325" r:id="rId4"/>
    <p:sldId id="326" r:id="rId5"/>
    <p:sldId id="327" r:id="rId6"/>
    <p:sldId id="328" r:id="rId7"/>
    <p:sldId id="329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0" d="100"/>
          <a:sy n="50" d="100"/>
        </p:scale>
        <p:origin x="48" y="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AEE397-E09C-4DDF-8864-368A2267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0" y="-88997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709" b="61884"/>
          <a:stretch/>
        </p:blipFill>
        <p:spPr>
          <a:xfrm>
            <a:off x="3863752" y="3717032"/>
            <a:ext cx="4295880" cy="6928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083" b="70875"/>
          <a:stretch/>
        </p:blipFill>
        <p:spPr>
          <a:xfrm>
            <a:off x="2855639" y="2897656"/>
            <a:ext cx="5520016" cy="6928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80728"/>
            <a:ext cx="11520000" cy="32530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3202" y="2268607"/>
            <a:ext cx="209454" cy="2289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16359" y="2268607"/>
            <a:ext cx="152330" cy="2289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19103" y="2278147"/>
            <a:ext cx="152330" cy="2289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80690" y="2278147"/>
            <a:ext cx="209454" cy="2289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42277" y="2278147"/>
            <a:ext cx="228495" cy="2289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9087" y="2783759"/>
            <a:ext cx="228495" cy="2289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83202" y="2783759"/>
            <a:ext cx="218975" cy="2289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06839" y="2783759"/>
            <a:ext cx="209454" cy="2289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15368" y="2783759"/>
            <a:ext cx="209454" cy="2289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928029" y="2793299"/>
            <a:ext cx="152330" cy="2194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861053" y="2783759"/>
            <a:ext cx="209454" cy="2289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502244" y="3298911"/>
            <a:ext cx="152330" cy="2289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777682" y="3289371"/>
            <a:ext cx="228495" cy="2289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681483" y="3289371"/>
            <a:ext cx="209454" cy="2384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483202" y="3804523"/>
            <a:ext cx="228495" cy="2289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997318" y="3804523"/>
            <a:ext cx="218975" cy="2384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511434" y="3804523"/>
            <a:ext cx="209454" cy="2289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80728"/>
            <a:ext cx="11520000" cy="36637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04946" y="2402355"/>
            <a:ext cx="504595" cy="4484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14731" y="3194268"/>
            <a:ext cx="504595" cy="4484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04946" y="3068960"/>
            <a:ext cx="504595" cy="5737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95161" y="3203809"/>
            <a:ext cx="504595" cy="4293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95426" y="3986181"/>
            <a:ext cx="523636" cy="4388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33791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61806" y="2370030"/>
            <a:ext cx="333223" cy="2672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66401" y="2350938"/>
            <a:ext cx="361785" cy="3054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85112" y="2350938"/>
            <a:ext cx="361785" cy="2959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00483" y="2866401"/>
            <a:ext cx="352264" cy="2959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66401" y="2856856"/>
            <a:ext cx="352264" cy="3054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80517" y="2866401"/>
            <a:ext cx="352264" cy="2959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52880" y="3372319"/>
            <a:ext cx="361785" cy="2959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52285" y="3372319"/>
            <a:ext cx="352264" cy="3054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66401" y="3381864"/>
            <a:ext cx="361785" cy="2959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285112" y="3372319"/>
            <a:ext cx="361785" cy="3054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285442" y="3897327"/>
            <a:ext cx="323702" cy="2768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780517" y="3878236"/>
            <a:ext cx="333221" cy="3054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027723" y="3878236"/>
            <a:ext cx="1913652" cy="3054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3"/>
          <p:cNvSpPr/>
          <p:nvPr/>
        </p:nvSpPr>
        <p:spPr bwMode="white">
          <a:xfrm>
            <a:off x="8285111" y="3878236"/>
            <a:ext cx="333221" cy="3054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723"/>
          <a:stretch/>
        </p:blipFill>
        <p:spPr>
          <a:xfrm>
            <a:off x="263352" y="1052736"/>
            <a:ext cx="11520000" cy="30075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1104" y="1981224"/>
            <a:ext cx="218975" cy="2384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81864" y="1981224"/>
            <a:ext cx="228495" cy="2479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66823" y="1981224"/>
            <a:ext cx="228495" cy="2479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47583" y="1981224"/>
            <a:ext cx="218975" cy="2384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23021" y="1981224"/>
            <a:ext cx="228495" cy="2479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88740" y="1981224"/>
            <a:ext cx="228495" cy="2479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69500" y="1981224"/>
            <a:ext cx="228495" cy="2479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01104" y="2610671"/>
            <a:ext cx="228495" cy="2575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66823" y="2620208"/>
            <a:ext cx="228495" cy="2479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38062" y="2620208"/>
            <a:ext cx="238016" cy="2384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051583" y="2620208"/>
            <a:ext cx="161851" cy="2384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603781" y="2620208"/>
            <a:ext cx="218975" cy="2384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917302" y="2620208"/>
            <a:ext cx="161851" cy="2384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72740" y="3755121"/>
            <a:ext cx="2856198" cy="3147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>
            <a:extLst>
              <a:ext uri="{FF2B5EF4-FFF2-40B4-BE49-F238E27FC236}">
                <a16:creationId xmlns:a16="http://schemas.microsoft.com/office/drawing/2014/main" id="{D82AFB81-FD4A-4B92-B2E6-3398F54E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88640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9E5D5B35-3139-41C0-B7D5-FAD0B04D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-152399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189</cp:revision>
  <dcterms:created xsi:type="dcterms:W3CDTF">2015-08-18T12:29:20Z</dcterms:created>
  <dcterms:modified xsi:type="dcterms:W3CDTF">2022-01-18T07:21:36Z</dcterms:modified>
</cp:coreProperties>
</file>