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301" r:id="rId2"/>
    <p:sldId id="324" r:id="rId3"/>
    <p:sldId id="325" r:id="rId4"/>
    <p:sldId id="326" r:id="rId5"/>
    <p:sldId id="327" r:id="rId6"/>
    <p:sldId id="328" r:id="rId7"/>
    <p:sldId id="329" r:id="rId8"/>
    <p:sldId id="330" r:id="rId9"/>
  </p:sldIdLst>
  <p:sldSz cx="12192000" cy="6858000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6EAFA"/>
    <a:srgbClr val="6BCFF6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3083" autoAdjust="0"/>
  </p:normalViewPr>
  <p:slideViewPr>
    <p:cSldViewPr>
      <p:cViewPr varScale="1">
        <p:scale>
          <a:sx n="50" d="100"/>
          <a:sy n="50" d="100"/>
        </p:scale>
        <p:origin x="48" y="9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255C4C0C-7B30-4207-9026-E6BA0E24536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F8737C34-24D9-4D09-8EF5-C594E9ED07F2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43B6B62C-3E86-4E95-A84B-4F9EB6BB8416}" type="datetimeFigureOut">
              <a:rPr lang="zh-CN" altLang="en-US"/>
              <a:pPr>
                <a:defRPr/>
              </a:pPr>
              <a:t>2022/1/18</a:t>
            </a:fld>
            <a:endParaRPr lang="zh-CN" altLang="en-US"/>
          </a:p>
        </p:txBody>
      </p:sp>
      <p:sp>
        <p:nvSpPr>
          <p:cNvPr id="4" name="幻灯片图像占位符 3">
            <a:extLst>
              <a:ext uri="{FF2B5EF4-FFF2-40B4-BE49-F238E27FC236}">
                <a16:creationId xmlns:a16="http://schemas.microsoft.com/office/drawing/2014/main" id="{E73587E8-9B40-4383-982C-B19E3B7BDBE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>
            <a:extLst>
              <a:ext uri="{FF2B5EF4-FFF2-40B4-BE49-F238E27FC236}">
                <a16:creationId xmlns:a16="http://schemas.microsoft.com/office/drawing/2014/main" id="{3F416841-B0F8-40DD-AA23-AD29FC6274F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二级</a:t>
            </a:r>
          </a:p>
          <a:p>
            <a:pPr lvl="2"/>
            <a:r>
              <a:rPr lang="zh-CN" altLang="en-US" noProof="0"/>
              <a:t>三级</a:t>
            </a:r>
          </a:p>
          <a:p>
            <a:pPr lvl="3"/>
            <a:r>
              <a:rPr lang="zh-CN" altLang="en-US" noProof="0"/>
              <a:t>四级</a:t>
            </a:r>
          </a:p>
          <a:p>
            <a:pPr lvl="4"/>
            <a:r>
              <a:rPr lang="zh-CN" altLang="en-US" noProof="0"/>
              <a:t>五级</a:t>
            </a: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DD7F8714-BF35-497C-879F-5DBCB0C1D95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2C59ADAA-F45E-4AC0-B290-C82C7240988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D787F347-680E-42FE-B030-16CC2C72AD3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C5ED54A6-495E-4803-B0E5-E6540C18B7A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59265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闯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99A57EA5-DD12-40BC-8B5B-930ECA17DCC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15888"/>
            <a:ext cx="5135033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932DC21E-400D-4079-8179-9CDD430106D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82711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2BE5843D-D87E-43F3-B228-F6EA21ACE61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3" y="115888"/>
            <a:ext cx="617220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51DE808B-37D6-4A4C-A7E3-CF81555A881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9618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DD11497A-6389-4634-974C-91CB99DA236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4" y="115889"/>
            <a:ext cx="5050367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2699FE1-B83D-4F31-AA30-BEB32968F8C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20549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名师点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75351E60-AFCC-4DF3-B820-49AC7805053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3" y="115888"/>
            <a:ext cx="4438651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88314384-2304-4273-80E1-DBF723856B7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72718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重点扫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B907206E-6025-405D-AF3C-6414FFE25CD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434" y="188914"/>
            <a:ext cx="3359151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DFE8DE20-9694-48F4-B269-4E543DD0190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21034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考点精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7FD875A3-3A97-46F1-A77E-42F5129021D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184" y="115888"/>
            <a:ext cx="3551767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0D030755-D5E6-48CB-B558-E6C9AD77D63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74497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口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B83E673B-ABBD-452A-980C-16192B0703AA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431801" y="265113"/>
            <a:ext cx="11425767" cy="6480175"/>
            <a:chOff x="323438" y="264530"/>
            <a:chExt cx="8568952" cy="6480720"/>
          </a:xfrm>
        </p:grpSpPr>
        <p:sp>
          <p:nvSpPr>
            <p:cNvPr id="3" name="圆角矩形 2">
              <a:extLst>
                <a:ext uri="{FF2B5EF4-FFF2-40B4-BE49-F238E27FC236}">
                  <a16:creationId xmlns:a16="http://schemas.microsoft.com/office/drawing/2014/main" id="{AF2213F8-6A60-4D25-B2C0-A0AB7F680930}"/>
                </a:ext>
              </a:extLst>
            </p:cNvPr>
            <p:cNvSpPr/>
            <p:nvPr userDrawn="1"/>
          </p:nvSpPr>
          <p:spPr>
            <a:xfrm>
              <a:off x="323438" y="264530"/>
              <a:ext cx="8568952" cy="6480720"/>
            </a:xfrm>
            <a:prstGeom prst="roundRect">
              <a:avLst>
                <a:gd name="adj" fmla="val 10960"/>
              </a:avLst>
            </a:prstGeom>
            <a:solidFill>
              <a:srgbClr val="6BCF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" name="圆角矩形 3">
              <a:extLst>
                <a:ext uri="{FF2B5EF4-FFF2-40B4-BE49-F238E27FC236}">
                  <a16:creationId xmlns:a16="http://schemas.microsoft.com/office/drawing/2014/main" id="{DBB75E98-A7FA-4173-BCBD-D69741BA0251}"/>
                </a:ext>
              </a:extLst>
            </p:cNvPr>
            <p:cNvSpPr/>
            <p:nvPr userDrawn="1"/>
          </p:nvSpPr>
          <p:spPr>
            <a:xfrm>
              <a:off x="483769" y="466159"/>
              <a:ext cx="8207018" cy="6118740"/>
            </a:xfrm>
            <a:prstGeom prst="roundRect">
              <a:avLst>
                <a:gd name="adj" fmla="val 10960"/>
              </a:avLst>
            </a:prstGeom>
            <a:solidFill>
              <a:srgbClr val="C6EAFA"/>
            </a:solidFill>
            <a:ln w="53975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95E949D1-ADDC-401E-A39D-158D4CA329E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3447" y="517858"/>
              <a:ext cx="980582" cy="27295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5527253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FBD40835-834F-41AE-8C22-6418BB81D96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62765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122163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5F99BD92-6418-4C1C-9DB7-27161B56D59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6FBE778-954A-4E8C-A8FC-36BFCD9EC79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34" y="28575"/>
            <a:ext cx="5194300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3301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现现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18F9E55B-C266-4E6C-BC94-B0BD59F6EC3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3504628-8A10-4FCD-B1F1-38217F3E6F3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5" y="31750"/>
            <a:ext cx="5143500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53311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226B7EBB-AD3F-4590-A453-3DE75652DC8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0BD8E59-A570-408E-A7F0-E3D57AEAFB3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34" y="25400"/>
            <a:ext cx="5118100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99154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C3671DD3-93EB-42E6-B9F3-6D4134FDDBB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184" y="66675"/>
            <a:ext cx="5281083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30A76EC8-0A9E-4192-BDA1-A52FEF83187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17259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868ACC0A-E0A3-4553-99AF-07BF0BB7C9C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4613"/>
            <a:ext cx="5477933" cy="84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0FDF8B6A-1EF0-4A30-9EFF-2F1F3CBE803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48849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86E4B1B-3DAE-4F29-84F7-CEDCB7DECC7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2C1EF26-3839-4561-8F33-73D06596964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33" y="25400"/>
            <a:ext cx="63754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30744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轻松巩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A10AF51A-B05F-4960-AAD4-C7BCF0173BF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15889"/>
            <a:ext cx="54229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FDD6B4E1-7D01-48CA-ADCA-1F871FD9693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72723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快乐提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4B929FAE-1ABE-4F30-89F0-452F5C51C01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4" y="115889"/>
            <a:ext cx="5230284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F4099BB8-2B52-4DD2-9B1F-5F2A3CF11A5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64451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5022" r:id="rId1"/>
    <p:sldLayoutId id="2147485023" r:id="rId2"/>
    <p:sldLayoutId id="2147485024" r:id="rId3"/>
    <p:sldLayoutId id="2147485025" r:id="rId4"/>
    <p:sldLayoutId id="2147485026" r:id="rId5"/>
    <p:sldLayoutId id="2147485027" r:id="rId6"/>
    <p:sldLayoutId id="2147485028" r:id="rId7"/>
    <p:sldLayoutId id="2147485029" r:id="rId8"/>
    <p:sldLayoutId id="2147485030" r:id="rId9"/>
    <p:sldLayoutId id="2147485031" r:id="rId10"/>
    <p:sldLayoutId id="2147485032" r:id="rId11"/>
    <p:sldLayoutId id="2147485033" r:id="rId12"/>
    <p:sldLayoutId id="2147485034" r:id="rId13"/>
    <p:sldLayoutId id="2147485035" r:id="rId14"/>
    <p:sldLayoutId id="2147485036" r:id="rId15"/>
    <p:sldLayoutId id="2147485037" r:id="rId16"/>
    <p:sldLayoutId id="2147485038" r:id="rId17"/>
    <p:sldLayoutId id="2147485021" r:id="rId18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8.png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B5AEE397-E09C-4DDF-8864-368A2267B3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280" y="-88997"/>
            <a:ext cx="2160588" cy="141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组合 4">
            <a:extLst>
              <a:ext uri="{FF2B5EF4-FFF2-40B4-BE49-F238E27FC236}">
                <a16:creationId xmlns:a16="http://schemas.microsoft.com/office/drawing/2014/main" id="{E5D72774-DE0C-4ED7-9240-BC4CADC5BFA5}"/>
              </a:ext>
            </a:extLst>
          </p:cNvPr>
          <p:cNvGrpSpPr/>
          <p:nvPr/>
        </p:nvGrpSpPr>
        <p:grpSpPr>
          <a:xfrm>
            <a:off x="-1" y="0"/>
            <a:ext cx="12192001" cy="6871574"/>
            <a:chOff x="-1" y="0"/>
            <a:chExt cx="12192001" cy="6871574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9E72EE24-BD0A-47DC-922C-52B09A80C53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1" y="0"/>
              <a:ext cx="2301295" cy="6871574"/>
            </a:xfrm>
            <a:prstGeom prst="rect">
              <a:avLst/>
            </a:prstGeom>
          </p:spPr>
        </p:pic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89A69CAB-1ABE-49CF-BD7D-AE3E1E01C74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890702" y="0"/>
              <a:ext cx="2301298" cy="6858000"/>
            </a:xfrm>
            <a:prstGeom prst="rect">
              <a:avLst/>
            </a:prstGeom>
          </p:spPr>
        </p:pic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65A6270A-D6C9-4072-A387-A51615A8B22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301296" y="0"/>
              <a:ext cx="7589405" cy="685800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-1464" r="70210" b="73587"/>
          <a:stretch/>
        </p:blipFill>
        <p:spPr>
          <a:xfrm>
            <a:off x="3719736" y="2707215"/>
            <a:ext cx="3600400" cy="62080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4" name="Picture 1" descr="0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2502" t="37302" r="47493" b="38189"/>
          <a:stretch/>
        </p:blipFill>
        <p:spPr>
          <a:xfrm>
            <a:off x="3385784" y="3645024"/>
            <a:ext cx="4608512" cy="57606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46421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7" name="椭圆 6"/>
          <p:cNvSpPr/>
          <p:nvPr/>
        </p:nvSpPr>
        <p:spPr>
          <a:xfrm>
            <a:off x="1349822" y="2942487"/>
            <a:ext cx="538047" cy="468009"/>
          </a:xfrm>
          <a:prstGeom prst="ellipse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椭圆 11"/>
          <p:cNvSpPr/>
          <p:nvPr/>
        </p:nvSpPr>
        <p:spPr>
          <a:xfrm>
            <a:off x="4852812" y="2942487"/>
            <a:ext cx="792088" cy="468009"/>
          </a:xfrm>
          <a:prstGeom prst="ellipse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椭圆 12"/>
          <p:cNvSpPr/>
          <p:nvPr/>
        </p:nvSpPr>
        <p:spPr>
          <a:xfrm>
            <a:off x="6902378" y="2975827"/>
            <a:ext cx="504056" cy="414505"/>
          </a:xfrm>
          <a:prstGeom prst="ellipse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椭圆 15"/>
          <p:cNvSpPr/>
          <p:nvPr/>
        </p:nvSpPr>
        <p:spPr>
          <a:xfrm>
            <a:off x="10426006" y="2975828"/>
            <a:ext cx="792088" cy="414505"/>
          </a:xfrm>
          <a:prstGeom prst="ellipse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 animBg="1"/>
      <p:bldP spid="13" grpId="0" animBg="1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87898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529256" y="3568128"/>
            <a:ext cx="913983" cy="29552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880859" y="3568128"/>
            <a:ext cx="913983" cy="30505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346710" y="3568128"/>
            <a:ext cx="1075834" cy="30505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9640859" y="3596727"/>
            <a:ext cx="695008" cy="29552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26122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843438" y="2634324"/>
            <a:ext cx="8806611" cy="103939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180953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300429" y="1956193"/>
            <a:ext cx="238016" cy="4761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300429" y="2022860"/>
            <a:ext cx="238016" cy="4761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699305" y="1918098"/>
            <a:ext cx="238016" cy="18095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9098181" y="1956193"/>
            <a:ext cx="238016" cy="4761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9098181" y="2022860"/>
            <a:ext cx="238016" cy="4761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148099" y="2508576"/>
            <a:ext cx="238016" cy="18095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6013487" y="2508576"/>
            <a:ext cx="247537" cy="18095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0278743" y="2508576"/>
            <a:ext cx="238016" cy="18095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3365"/>
          <a:stretch/>
        </p:blipFill>
        <p:spPr>
          <a:xfrm>
            <a:off x="479376" y="980728"/>
            <a:ext cx="11520000" cy="250859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401557" y="3069410"/>
            <a:ext cx="209454" cy="22904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8552896" y="3069410"/>
            <a:ext cx="218975" cy="22904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图片 3">
            <a:extLst>
              <a:ext uri="{FF2B5EF4-FFF2-40B4-BE49-F238E27FC236}">
                <a16:creationId xmlns:a16="http://schemas.microsoft.com/office/drawing/2014/main" id="{D82AFB81-FD4A-4B92-B2E6-3398F54ECA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4312" y="188640"/>
            <a:ext cx="3041650" cy="1071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" name="图片 77">
            <a:extLst>
              <a:ext uri="{FF2B5EF4-FFF2-40B4-BE49-F238E27FC236}">
                <a16:creationId xmlns:a16="http://schemas.microsoft.com/office/drawing/2014/main" id="{9E5D5B35-3139-41C0-B7D5-FAD0B04D88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01" y="-152399"/>
            <a:ext cx="2952750" cy="193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组合 4">
            <a:extLst>
              <a:ext uri="{FF2B5EF4-FFF2-40B4-BE49-F238E27FC236}">
                <a16:creationId xmlns:a16="http://schemas.microsoft.com/office/drawing/2014/main" id="{F9E14D5B-BE41-491C-AACE-79258A1A7C41}"/>
              </a:ext>
            </a:extLst>
          </p:cNvPr>
          <p:cNvGrpSpPr/>
          <p:nvPr/>
        </p:nvGrpSpPr>
        <p:grpSpPr>
          <a:xfrm>
            <a:off x="-1" y="-18474"/>
            <a:ext cx="12192001" cy="6894948"/>
            <a:chOff x="-1" y="-18474"/>
            <a:chExt cx="12192001" cy="6894948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A1362BF2-37AC-4234-B3D4-3A6A75A638A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281761" y="0"/>
              <a:ext cx="5628478" cy="6858000"/>
            </a:xfrm>
            <a:prstGeom prst="rect">
              <a:avLst/>
            </a:prstGeom>
          </p:spPr>
        </p:pic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94DB75FA-795B-4C05-BA63-22EFCD14A4B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-1" y="0"/>
              <a:ext cx="3281761" cy="6871574"/>
            </a:xfrm>
            <a:prstGeom prst="rect">
              <a:avLst/>
            </a:prstGeom>
          </p:spPr>
        </p:pic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EE3F42CD-2153-4583-9454-07EB50AF15A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904312" y="-18474"/>
              <a:ext cx="3287688" cy="6871574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5F77558D-D5C8-4F03-874B-9F9F0378D2C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650687" y="5252809"/>
              <a:ext cx="3262145" cy="1614990"/>
            </a:xfrm>
            <a:prstGeom prst="rect">
              <a:avLst/>
            </a:prstGeom>
          </p:spPr>
        </p:pic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18542F9B-7998-4BAF-B35D-E872A57CFEB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295393" y="5261484"/>
              <a:ext cx="3262145" cy="161499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梯田习题模板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梯田习题模板</Template>
  <TotalTime>1473</TotalTime>
  <Words>0</Words>
  <Application>Microsoft Office PowerPoint</Application>
  <PresentationFormat>宽屏</PresentationFormat>
  <Paragraphs>0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3" baseType="lpstr">
      <vt:lpstr>等线</vt:lpstr>
      <vt:lpstr>宋体</vt:lpstr>
      <vt:lpstr>Arial</vt:lpstr>
      <vt:lpstr>Calibri</vt:lpstr>
      <vt:lpstr>梯田习题模板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mycomputer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咿呀咿呀咦</cp:lastModifiedBy>
  <cp:revision>189</cp:revision>
  <dcterms:created xsi:type="dcterms:W3CDTF">2015-08-18T12:29:20Z</dcterms:created>
  <dcterms:modified xsi:type="dcterms:W3CDTF">2022-01-18T07:21:57Z</dcterms:modified>
</cp:coreProperties>
</file>