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30" r:id="rId8"/>
    <p:sldId id="33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434" b="66667"/>
          <a:stretch/>
        </p:blipFill>
        <p:spPr>
          <a:xfrm>
            <a:off x="4079776" y="3645024"/>
            <a:ext cx="3636404" cy="576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 b="77008"/>
          <a:stretch/>
        </p:blipFill>
        <p:spPr>
          <a:xfrm>
            <a:off x="3143672" y="2780928"/>
            <a:ext cx="5087968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4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椭圆 8"/>
          <p:cNvSpPr/>
          <p:nvPr/>
        </p:nvSpPr>
        <p:spPr>
          <a:xfrm>
            <a:off x="3503712" y="1632438"/>
            <a:ext cx="720080" cy="43814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754119" y="1621811"/>
            <a:ext cx="720080" cy="43814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23924" y="2204641"/>
            <a:ext cx="720080" cy="36026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733101" y="2716361"/>
            <a:ext cx="720080" cy="42460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827540" y="2165701"/>
            <a:ext cx="652835" cy="43814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976320" y="2702827"/>
            <a:ext cx="675061" cy="43814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396" y="2225429"/>
            <a:ext cx="656925" cy="219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000" y="2540422"/>
            <a:ext cx="656925" cy="219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4694" y="2855415"/>
            <a:ext cx="609322" cy="276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1851" y="3418585"/>
            <a:ext cx="675966" cy="295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9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2099051"/>
            <a:ext cx="5112595" cy="742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2118828"/>
            <a:ext cx="371305" cy="30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212976"/>
            <a:ext cx="11520000" cy="1789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38547" y="3308655"/>
            <a:ext cx="1285289" cy="30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20"/>
          <a:stretch/>
        </p:blipFill>
        <p:spPr>
          <a:xfrm>
            <a:off x="263352" y="1052736"/>
            <a:ext cx="11520000" cy="3027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988" y="3326955"/>
            <a:ext cx="3018049" cy="30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2178" y="3326955"/>
            <a:ext cx="2856198" cy="30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9467" y="3765809"/>
            <a:ext cx="5550545" cy="30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2022-01-18T07:19:41Z</dcterms:modified>
</cp:coreProperties>
</file>