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324" r:id="rId3"/>
    <p:sldId id="325" r:id="rId4"/>
    <p:sldId id="327" r:id="rId5"/>
    <p:sldId id="328" r:id="rId6"/>
    <p:sldId id="331" r:id="rId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688" y="3573016"/>
            <a:ext cx="11520000" cy="931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 b="77008"/>
          <a:stretch/>
        </p:blipFill>
        <p:spPr>
          <a:xfrm>
            <a:off x="3143672" y="2780928"/>
            <a:ext cx="5087968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003" y="476672"/>
            <a:ext cx="11520000" cy="3501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7093" y="3195538"/>
            <a:ext cx="695008" cy="238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3027" y="3195538"/>
            <a:ext cx="675966" cy="238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1358" y="3195538"/>
            <a:ext cx="685487" cy="238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6135" y="3586673"/>
            <a:ext cx="1618512" cy="305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1655" y="3586673"/>
            <a:ext cx="1942214" cy="305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90879" y="3596213"/>
            <a:ext cx="1304330" cy="295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749" y="3977809"/>
            <a:ext cx="11520000" cy="2683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6471393" y="4035114"/>
            <a:ext cx="685487" cy="238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2682170" y="4464904"/>
            <a:ext cx="685487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309542" y="4464904"/>
            <a:ext cx="647404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7889972" y="4464904"/>
            <a:ext cx="695008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0298699" y="4875591"/>
            <a:ext cx="656925" cy="238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3472385" y="5276729"/>
            <a:ext cx="361785" cy="296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6471393" y="5276729"/>
            <a:ext cx="361785" cy="296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8385046" y="5267178"/>
            <a:ext cx="371305" cy="305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10869939" y="5305381"/>
            <a:ext cx="209454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1663459" y="5696967"/>
            <a:ext cx="361785" cy="305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2034765" y="6241368"/>
            <a:ext cx="695008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3281972" y="6241368"/>
            <a:ext cx="371305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6100087" y="6241368"/>
            <a:ext cx="685487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5"/>
          <p:cNvSpPr/>
          <p:nvPr/>
        </p:nvSpPr>
        <p:spPr bwMode="white">
          <a:xfrm>
            <a:off x="7261608" y="6241368"/>
            <a:ext cx="533157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6"/>
          <p:cNvSpPr/>
          <p:nvPr/>
        </p:nvSpPr>
        <p:spPr bwMode="white">
          <a:xfrm>
            <a:off x="8499294" y="6241368"/>
            <a:ext cx="228495" cy="229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31" y="836712"/>
            <a:ext cx="11520000" cy="3879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2222" y="1380005"/>
            <a:ext cx="361785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4288" y="2218775"/>
            <a:ext cx="361785" cy="314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3759" y="3067075"/>
            <a:ext cx="371305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0883" y="3905845"/>
            <a:ext cx="361785" cy="30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724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2566" y="2712227"/>
            <a:ext cx="685487" cy="228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8301" y="2712227"/>
            <a:ext cx="685487" cy="228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8433" y="3131375"/>
            <a:ext cx="695008" cy="228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9508" y="3131375"/>
            <a:ext cx="695008" cy="228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077072"/>
            <a:ext cx="6528128" cy="2237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74857" y="5057920"/>
            <a:ext cx="5040560" cy="1256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1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96" y="4077072"/>
            <a:ext cx="5520016" cy="2187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7223528" y="5030482"/>
            <a:ext cx="4608512" cy="1234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2022-01-18T07:20:02Z</dcterms:modified>
</cp:coreProperties>
</file>