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458" b="65459"/>
          <a:stretch/>
        </p:blipFill>
        <p:spPr>
          <a:xfrm>
            <a:off x="2891644" y="3645024"/>
            <a:ext cx="5592024" cy="620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833" b="77008"/>
          <a:stretch/>
        </p:blipFill>
        <p:spPr>
          <a:xfrm>
            <a:off x="3143672" y="2780928"/>
            <a:ext cx="5087968" cy="620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18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3456211"/>
            <a:ext cx="695008" cy="229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7719" y="3456211"/>
            <a:ext cx="695008" cy="229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0694" y="3456211"/>
            <a:ext cx="695008" cy="229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93190" y="3456211"/>
            <a:ext cx="685487" cy="229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0082" y="3933362"/>
            <a:ext cx="2256396" cy="305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94909" y="3933362"/>
            <a:ext cx="1932694" cy="305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79735" y="3933362"/>
            <a:ext cx="1618512" cy="305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02710" y="3933362"/>
            <a:ext cx="1304330" cy="305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0294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38037" y="1681487"/>
            <a:ext cx="352264" cy="304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18070" y="1681487"/>
            <a:ext cx="361785" cy="304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3459" y="2205446"/>
            <a:ext cx="352264" cy="2762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8285" y="2205446"/>
            <a:ext cx="352264" cy="2762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34236" y="2700826"/>
            <a:ext cx="361785" cy="304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43029" y="2710353"/>
            <a:ext cx="352264" cy="2762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80318" y="2729406"/>
            <a:ext cx="209454" cy="228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70401" y="2710353"/>
            <a:ext cx="352264" cy="2762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55822" y="3234312"/>
            <a:ext cx="656925" cy="228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39492" y="3710639"/>
            <a:ext cx="1294809" cy="304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6228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41946" y="1887741"/>
            <a:ext cx="218975" cy="171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41946" y="2393226"/>
            <a:ext cx="218975" cy="171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41946" y="2898712"/>
            <a:ext cx="218975" cy="171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75301" y="3366048"/>
            <a:ext cx="314181" cy="2861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15858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0714" y="1841256"/>
            <a:ext cx="685487" cy="229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66615" y="1841256"/>
            <a:ext cx="685487" cy="229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0235" y="2347591"/>
            <a:ext cx="675966" cy="229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38384" y="2347591"/>
            <a:ext cx="675966" cy="229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798"/>
          <a:stretch/>
        </p:blipFill>
        <p:spPr>
          <a:xfrm>
            <a:off x="407368" y="980728"/>
            <a:ext cx="11520000" cy="25899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9136" y="2703373"/>
            <a:ext cx="3056132" cy="2668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0772" y="3208491"/>
            <a:ext cx="1475702" cy="2668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189</cp:revision>
  <dcterms:created xsi:type="dcterms:W3CDTF">2015-08-18T12:29:20Z</dcterms:created>
  <dcterms:modified xsi:type="dcterms:W3CDTF">2022-01-18T07:17:52Z</dcterms:modified>
</cp:coreProperties>
</file>