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4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 b="77008"/>
          <a:stretch/>
        </p:blipFill>
        <p:spPr>
          <a:xfrm>
            <a:off x="3143672" y="2780928"/>
            <a:ext cx="5087968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85062"/>
          <a:stretch/>
        </p:blipFill>
        <p:spPr>
          <a:xfrm>
            <a:off x="2999656" y="3573016"/>
            <a:ext cx="5376000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02"/>
          <a:stretch/>
        </p:blipFill>
        <p:spPr>
          <a:xfrm>
            <a:off x="551384" y="908720"/>
            <a:ext cx="11520000" cy="3174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1466" y="3216308"/>
            <a:ext cx="209454" cy="238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4226" y="3225839"/>
            <a:ext cx="218975" cy="2287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2838" y="3216308"/>
            <a:ext cx="228495" cy="238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7450" y="3216308"/>
            <a:ext cx="218975" cy="238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1466" y="3692893"/>
            <a:ext cx="218975" cy="238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4788" y="3692893"/>
            <a:ext cx="542677" cy="238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39218" y="3692893"/>
            <a:ext cx="533157" cy="238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3558871"/>
            <a:ext cx="523636" cy="238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4859" y="3558871"/>
            <a:ext cx="542677" cy="238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1272" y="3558871"/>
            <a:ext cx="533157" cy="238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3785" y="4006975"/>
            <a:ext cx="1618512" cy="305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03900" y="4006975"/>
            <a:ext cx="1304330" cy="305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0314" y="4006975"/>
            <a:ext cx="1304330" cy="305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6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129872"/>
            <a:ext cx="7559404" cy="858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947834" y="3504048"/>
            <a:ext cx="571239" cy="238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79074" y="3504048"/>
            <a:ext cx="533157" cy="238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9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3135051"/>
            <a:ext cx="523636" cy="238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8082" y="3135051"/>
            <a:ext cx="561719" cy="238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3537" y="3135051"/>
            <a:ext cx="552198" cy="238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2022-01-18T07:18:08Z</dcterms:modified>
</cp:coreProperties>
</file>