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600" y="3501008"/>
            <a:ext cx="11520000" cy="996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36"/>
          <a:stretch/>
        </p:blipFill>
        <p:spPr>
          <a:xfrm>
            <a:off x="3287688" y="2564904"/>
            <a:ext cx="465592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3619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3814" y="3140968"/>
            <a:ext cx="1009189" cy="12778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5521" y="2492897"/>
            <a:ext cx="864096" cy="467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5800" y="3140530"/>
            <a:ext cx="1342413" cy="1771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176669" y="2556699"/>
            <a:ext cx="864096" cy="467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118214" y="2894183"/>
            <a:ext cx="1342413" cy="1771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577817" y="2480961"/>
            <a:ext cx="864096" cy="467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9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95504" y="4413151"/>
            <a:ext cx="285619" cy="228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5718" y="2852936"/>
            <a:ext cx="1142129" cy="1407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1454" y="4413151"/>
            <a:ext cx="285619" cy="228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26942" y="3003704"/>
            <a:ext cx="952066" cy="1247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40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22545" y="3127494"/>
            <a:ext cx="3446479" cy="666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9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5768" y="3024228"/>
            <a:ext cx="4807933" cy="676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5768" y="4673010"/>
            <a:ext cx="2894280" cy="667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8545" y="4673010"/>
            <a:ext cx="1542347" cy="25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2022-01-18T07:16:12Z</dcterms:modified>
</cp:coreProperties>
</file>