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 b="68244"/>
          <a:stretch/>
        </p:blipFill>
        <p:spPr>
          <a:xfrm>
            <a:off x="3503712" y="3343141"/>
            <a:ext cx="4223872" cy="54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4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88661" y="1661013"/>
            <a:ext cx="990148" cy="304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137253"/>
            <a:ext cx="476033" cy="400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2859" y="2823040"/>
            <a:ext cx="228495" cy="247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4" y="2823040"/>
            <a:ext cx="238016" cy="247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4876" y="2823040"/>
            <a:ext cx="218975" cy="247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9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9950" y="1166201"/>
            <a:ext cx="314181" cy="296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1654679"/>
            <a:ext cx="399867" cy="335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2258093"/>
            <a:ext cx="228495" cy="258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2267671"/>
            <a:ext cx="238016" cy="23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2267671"/>
            <a:ext cx="161851" cy="23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9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2091043"/>
            <a:ext cx="3351272" cy="743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94"/>
          <a:stretch/>
        </p:blipFill>
        <p:spPr>
          <a:xfrm>
            <a:off x="119336" y="1268760"/>
            <a:ext cx="11520000" cy="2673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6344" y="2921681"/>
            <a:ext cx="3332231" cy="305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8740" y="3541937"/>
            <a:ext cx="2722909" cy="295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236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294" y="1607081"/>
            <a:ext cx="4541355" cy="745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814" y="2935600"/>
            <a:ext cx="3113256" cy="296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69"/>
          <a:stretch/>
        </p:blipFill>
        <p:spPr>
          <a:xfrm>
            <a:off x="335360" y="1124744"/>
            <a:ext cx="11520000" cy="2336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227" y="2575398"/>
            <a:ext cx="1923173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3541" y="2575398"/>
            <a:ext cx="2227834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6996" y="2575398"/>
            <a:ext cx="2246876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99492" y="2565872"/>
            <a:ext cx="2551537" cy="314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227" y="3013619"/>
            <a:ext cx="4131966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2022-01-18T07:16:19Z</dcterms:modified>
</cp:coreProperties>
</file>