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3334" b="68614"/>
          <a:stretch/>
        </p:blipFill>
        <p:spPr>
          <a:xfrm>
            <a:off x="3713332" y="3501008"/>
            <a:ext cx="4223872" cy="548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1703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955" y="1852211"/>
            <a:ext cx="21897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6351" y="1852211"/>
            <a:ext cx="21897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9326" y="1842639"/>
            <a:ext cx="228495" cy="258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3244" y="1842639"/>
            <a:ext cx="228495" cy="258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6219" y="1842639"/>
            <a:ext cx="228495" cy="258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70136" y="1852211"/>
            <a:ext cx="238016" cy="239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2434" y="2436099"/>
            <a:ext cx="22849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6831" y="2445671"/>
            <a:ext cx="238016" cy="239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19326" y="2436099"/>
            <a:ext cx="22849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33244" y="2436099"/>
            <a:ext cx="22849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56219" y="2445671"/>
            <a:ext cx="228495" cy="239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70136" y="2436099"/>
            <a:ext cx="218975" cy="248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521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442" y="1774129"/>
            <a:ext cx="4684165" cy="1728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1939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3012" y="1764925"/>
            <a:ext cx="5407735" cy="1261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00"/>
          <a:stretch/>
        </p:blipFill>
        <p:spPr>
          <a:xfrm>
            <a:off x="335360" y="1196752"/>
            <a:ext cx="11520000" cy="3743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574" y="1750629"/>
            <a:ext cx="3351272" cy="1256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574" y="4130878"/>
            <a:ext cx="3351272" cy="780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11"/>
          <a:stretch/>
        </p:blipFill>
        <p:spPr>
          <a:xfrm>
            <a:off x="335360" y="1124744"/>
            <a:ext cx="11520000" cy="3000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3591" y="2276009"/>
            <a:ext cx="3351272" cy="305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3591" y="2752649"/>
            <a:ext cx="3351272" cy="305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2632" y="3229288"/>
            <a:ext cx="3332231" cy="305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3591" y="3705927"/>
            <a:ext cx="2875239" cy="305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2022-01-18T07:14:55Z</dcterms:modified>
</cp:coreProperties>
</file>