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1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50" d="100"/>
          <a:sy n="50" d="100"/>
        </p:scale>
        <p:origin x="48" y="9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AEE397-E09C-4DDF-8864-368A2267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0" y="-88997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8" t="1635" r="41869" b="65448"/>
          <a:stretch/>
        </p:blipFill>
        <p:spPr>
          <a:xfrm>
            <a:off x="2495600" y="3573016"/>
            <a:ext cx="6600136" cy="548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584" b="72136"/>
          <a:stretch/>
        </p:blipFill>
        <p:spPr>
          <a:xfrm>
            <a:off x="3287688" y="2564904"/>
            <a:ext cx="4655920" cy="7648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04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67074" y="1794973"/>
            <a:ext cx="228495" cy="2478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71471" y="1794973"/>
            <a:ext cx="228495" cy="2478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93917" y="1794973"/>
            <a:ext cx="218975" cy="2478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98314" y="1794973"/>
            <a:ext cx="228495" cy="2478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67272" y="3491844"/>
            <a:ext cx="218975" cy="2383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38512" y="2414618"/>
            <a:ext cx="257057" cy="2383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09223" y="2405084"/>
            <a:ext cx="218975" cy="2478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75074" y="3510910"/>
            <a:ext cx="228495" cy="2383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46314" y="2433684"/>
            <a:ext cx="228495" cy="3241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022016" y="2805471"/>
            <a:ext cx="242336" cy="2634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338512" y="4073356"/>
            <a:ext cx="218975" cy="2478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546314" y="4092422"/>
            <a:ext cx="228495" cy="2383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2319470" y="3477545"/>
            <a:ext cx="257057" cy="2383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0"/>
          <p:cNvSpPr/>
          <p:nvPr/>
        </p:nvSpPr>
        <p:spPr bwMode="white">
          <a:xfrm>
            <a:off x="7546314" y="3512655"/>
            <a:ext cx="228495" cy="3241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1"/>
          <p:cNvSpPr/>
          <p:nvPr/>
        </p:nvSpPr>
        <p:spPr bwMode="white">
          <a:xfrm>
            <a:off x="9022016" y="3184091"/>
            <a:ext cx="242336" cy="2634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348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8363" y="2052114"/>
            <a:ext cx="218975" cy="2382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71074" y="2061644"/>
            <a:ext cx="209454" cy="2192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03305" y="2052114"/>
            <a:ext cx="209454" cy="2382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86247" y="2766904"/>
            <a:ext cx="209454" cy="2287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84991" y="2766904"/>
            <a:ext cx="209454" cy="2287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03305" y="2766904"/>
            <a:ext cx="209454" cy="2287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340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66743" y="2004109"/>
            <a:ext cx="942545" cy="12575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22743" y="2004109"/>
            <a:ext cx="942545" cy="12575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12033" y="2013636"/>
            <a:ext cx="942545" cy="12480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50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70347" y="2044257"/>
            <a:ext cx="3874909" cy="12506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365"/>
          <a:stretch/>
        </p:blipFill>
        <p:spPr>
          <a:xfrm>
            <a:off x="263352" y="1124744"/>
            <a:ext cx="11520000" cy="26549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5632" y="1922172"/>
            <a:ext cx="228495" cy="2381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34393" y="2493728"/>
            <a:ext cx="228495" cy="2381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15153" y="2493728"/>
            <a:ext cx="218975" cy="2381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51980" y="2493728"/>
            <a:ext cx="218975" cy="2381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22492" y="2493728"/>
            <a:ext cx="228495" cy="2381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84145" y="2493728"/>
            <a:ext cx="218975" cy="2381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61699" y="3046232"/>
            <a:ext cx="218975" cy="2381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51980" y="3046232"/>
            <a:ext cx="209454" cy="2381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>
            <a:extLst>
              <a:ext uri="{FF2B5EF4-FFF2-40B4-BE49-F238E27FC236}">
                <a16:creationId xmlns:a16="http://schemas.microsoft.com/office/drawing/2014/main" id="{D82AFB81-FD4A-4B92-B2E6-3398F54E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88640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9E5D5B35-3139-41C0-B7D5-FAD0B04D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" y="-152399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188</cp:revision>
  <dcterms:created xsi:type="dcterms:W3CDTF">2015-08-18T12:29:20Z</dcterms:created>
  <dcterms:modified xsi:type="dcterms:W3CDTF">2022-01-18T07:14:49Z</dcterms:modified>
</cp:coreProperties>
</file>