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276" r:id="rId3"/>
    <p:sldId id="324" r:id="rId4"/>
    <p:sldId id="325" r:id="rId5"/>
    <p:sldId id="326" r:id="rId6"/>
    <p:sldId id="327" r:id="rId7"/>
    <p:sldId id="328" r:id="rId8"/>
    <p:sldId id="330" r:id="rId9"/>
    <p:sldId id="329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8CC1064B-5F8E-49B0-9078-250A0A71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2878138"/>
            <a:ext cx="676875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3</a:t>
            </a:r>
            <a:r>
              <a:rPr lang="zh-CN" altLang="en-US" sz="3200" smtClean="0"/>
              <a:t>课时有余数除法的竖式计算</a:t>
            </a:r>
            <a:r>
              <a:rPr lang="en-US" altLang="zh-CN" sz="3200" smtClean="0"/>
              <a:t>(1)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082" b="64495"/>
          <a:stretch/>
        </p:blipFill>
        <p:spPr>
          <a:xfrm>
            <a:off x="2279576" y="3501008"/>
            <a:ext cx="6672144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36"/>
          <a:stretch/>
        </p:blipFill>
        <p:spPr>
          <a:xfrm>
            <a:off x="3287688" y="2564904"/>
            <a:ext cx="465592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354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98657" y="2253583"/>
            <a:ext cx="228495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93467" y="2234522"/>
            <a:ext cx="371305" cy="31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2277" y="3397247"/>
            <a:ext cx="228495" cy="22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8740" y="3397247"/>
            <a:ext cx="209454" cy="22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5500" y="3349594"/>
            <a:ext cx="161851" cy="22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08178" y="3340063"/>
            <a:ext cx="218975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31616" y="3282880"/>
            <a:ext cx="1113917" cy="304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00773" y="3921426"/>
            <a:ext cx="238016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52575" y="3921426"/>
            <a:ext cx="218975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08178" y="3902365"/>
            <a:ext cx="209454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50657" y="3902365"/>
            <a:ext cx="675966" cy="304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625345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0645" y="1524396"/>
            <a:ext cx="191221" cy="237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1175" y="3587448"/>
            <a:ext cx="361770" cy="25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6857" y="3613300"/>
            <a:ext cx="222230" cy="206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3671" y="3592618"/>
            <a:ext cx="206725" cy="263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7088" y="3597789"/>
            <a:ext cx="206725" cy="2533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0629" y="3551254"/>
            <a:ext cx="351434" cy="320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82168" y="4295814"/>
            <a:ext cx="196389" cy="248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73069" y="4952475"/>
            <a:ext cx="206725" cy="25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26772" y="4952474"/>
            <a:ext cx="293624" cy="25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3747814" y="4952474"/>
            <a:ext cx="293624" cy="25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3106623" y="5516066"/>
            <a:ext cx="293624" cy="25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2"/>
          <p:cNvSpPr/>
          <p:nvPr/>
        </p:nvSpPr>
        <p:spPr bwMode="white">
          <a:xfrm>
            <a:off x="3691442" y="5532120"/>
            <a:ext cx="293624" cy="25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3747814" y="6178166"/>
            <a:ext cx="293624" cy="25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643738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3888" y="1446108"/>
            <a:ext cx="196845" cy="25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9633" y="1446108"/>
            <a:ext cx="207485" cy="244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071" y="3516940"/>
            <a:ext cx="372410" cy="26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529" y="3543557"/>
            <a:ext cx="223446" cy="207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5903" y="3522264"/>
            <a:ext cx="202165" cy="260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3088" y="3516940"/>
            <a:ext cx="207485" cy="266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50867" y="3484999"/>
            <a:ext cx="377730" cy="314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13908" y="3522264"/>
            <a:ext cx="223446" cy="255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52326" y="3479676"/>
            <a:ext cx="351129" cy="319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27231" y="4863779"/>
            <a:ext cx="202165" cy="255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31657" y="4863780"/>
            <a:ext cx="156031" cy="255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27514" y="4858456"/>
            <a:ext cx="212806" cy="260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22194" y="6088179"/>
            <a:ext cx="218126" cy="25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3727514" y="4153096"/>
            <a:ext cx="212806" cy="3560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3103269" y="5373216"/>
            <a:ext cx="212806" cy="3560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3706444" y="5392324"/>
            <a:ext cx="212806" cy="3560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42822"/>
          <a:stretch/>
        </p:blipFill>
        <p:spPr>
          <a:xfrm>
            <a:off x="720000" y="1080000"/>
            <a:ext cx="11520000" cy="3069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2859" y="1623433"/>
            <a:ext cx="209454" cy="209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9090" y="1795043"/>
            <a:ext cx="218975" cy="228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5074" y="1795043"/>
            <a:ext cx="152330" cy="228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02644" y="1995256"/>
            <a:ext cx="218975" cy="209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8925" y="2319409"/>
            <a:ext cx="399867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4826" y="2319409"/>
            <a:ext cx="238016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4561" y="2319409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5884" y="2319409"/>
            <a:ext cx="161851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69157" y="2300341"/>
            <a:ext cx="533157" cy="209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50181" y="2538689"/>
            <a:ext cx="828297" cy="38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11900" y="2614960"/>
            <a:ext cx="152330" cy="209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09090" y="2824707"/>
            <a:ext cx="209454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56033" y="2824707"/>
            <a:ext cx="228495" cy="228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792859" y="2900978"/>
            <a:ext cx="199933" cy="219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28925" y="3349072"/>
            <a:ext cx="399867" cy="257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404826" y="3358606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195041" y="3358606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937322" y="3358606"/>
            <a:ext cx="238016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002644" y="3282335"/>
            <a:ext cx="209454" cy="200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469157" y="3577886"/>
            <a:ext cx="495074" cy="209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250181" y="3825768"/>
            <a:ext cx="828297" cy="38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783338" y="3902039"/>
            <a:ext cx="218975" cy="209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20000" y="3787632"/>
            <a:ext cx="4007848" cy="59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178"/>
          <a:stretch/>
        </p:blipFill>
        <p:spPr>
          <a:xfrm>
            <a:off x="407368" y="1052736"/>
            <a:ext cx="11520000" cy="2298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25" name="Rectangle 24"/>
          <p:cNvSpPr/>
          <p:nvPr/>
        </p:nvSpPr>
        <p:spPr bwMode="white">
          <a:xfrm>
            <a:off x="407368" y="820209"/>
            <a:ext cx="3816424" cy="524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1137153" y="1568409"/>
            <a:ext cx="22849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853186" y="2045105"/>
            <a:ext cx="228495" cy="228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909648" y="2045105"/>
            <a:ext cx="209454" cy="228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756657" y="2111842"/>
            <a:ext cx="21897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0546872" y="2111842"/>
            <a:ext cx="21897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1137153" y="2111842"/>
            <a:ext cx="21897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2054442" y="2569470"/>
            <a:ext cx="399867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939863" y="2569470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3720558" y="2569470"/>
            <a:ext cx="247537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5472359" y="2569470"/>
            <a:ext cx="228495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10546872" y="2521801"/>
            <a:ext cx="21897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11137153" y="2531335"/>
            <a:ext cx="228495" cy="228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10327896" y="2798284"/>
            <a:ext cx="1266247" cy="38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11137153" y="2931759"/>
            <a:ext cx="21897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2854177" y="3074768"/>
            <a:ext cx="21897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781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1477</TotalTime>
  <Words>17</Words>
  <Application>Microsoft Office PowerPoint</Application>
  <PresentationFormat>宽屏</PresentationFormat>
  <Paragraphs>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2022-01-18T07:15:04Z</dcterms:modified>
</cp:coreProperties>
</file>