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01" r:id="rId2"/>
    <p:sldId id="324" r:id="rId3"/>
    <p:sldId id="325" r:id="rId4"/>
    <p:sldId id="326" r:id="rId5"/>
    <p:sldId id="327" r:id="rId6"/>
    <p:sldId id="328" r:id="rId7"/>
    <p:sldId id="329" r:id="rId8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083" autoAdjust="0"/>
  </p:normalViewPr>
  <p:slideViewPr>
    <p:cSldViewPr>
      <p:cViewPr varScale="1">
        <p:scale>
          <a:sx n="50" d="100"/>
          <a:sy n="50" d="100"/>
        </p:scale>
        <p:origin x="48" y="9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255C4C0C-7B30-4207-9026-E6BA0E24536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8737C34-24D9-4D09-8EF5-C594E9ED07F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3B6B62C-3E86-4E95-A84B-4F9EB6BB8416}" type="datetimeFigureOut">
              <a:rPr lang="zh-CN" altLang="en-US"/>
              <a:pPr>
                <a:defRPr/>
              </a:pPr>
              <a:t>2022/1/18</a:t>
            </a:fld>
            <a:endParaRPr lang="zh-CN" altLang="en-US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E73587E8-9B40-4383-982C-B19E3B7BDBE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3F416841-B0F8-40DD-AA23-AD29FC6274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D7F8714-BF35-497C-879F-5DBCB0C1D95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C59ADAA-F45E-4AC0-B290-C82C724098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D787F347-680E-42FE-B030-16CC2C72AD3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87F347-680E-42FE-B030-16CC2C72AD38}" type="slidenum">
              <a:rPr lang="zh-CN" altLang="en-US" smtClean="0"/>
              <a:pPr>
                <a:defRPr/>
              </a:pPr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4205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C5ED54A6-495E-4803-B0E5-E6540C18B7A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5926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99A57EA5-DD12-40BC-8B5B-930ECA17DCC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8"/>
            <a:ext cx="5135033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32DC21E-400D-4079-8179-9CDD430106D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8271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BE5843D-D87E-43F3-B228-F6EA21ACE61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61722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51DE808B-37D6-4A4C-A7E3-CF81555A88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9618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DD11497A-6389-4634-974C-91CB99DA236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050367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699FE1-B83D-4F31-AA30-BEB32968F8C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20549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75351E60-AFCC-4DF3-B820-49AC780505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4438651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8314384-2304-4273-80E1-DBF723856B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72718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907206E-6025-405D-AF3C-6414FFE25C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34" y="188914"/>
            <a:ext cx="3359151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DFE8DE20-9694-48F4-B269-4E543DD0190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21034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FD875A3-3A97-46F1-A77E-42F5129021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115888"/>
            <a:ext cx="3551767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D030755-D5E6-48CB-B558-E6C9AD77D6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74497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83E673B-ABBD-452A-980C-16192B0703AA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31801" y="265113"/>
            <a:ext cx="11425767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AF2213F8-6A60-4D25-B2C0-A0AB7F680930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DBB75E98-A7FA-4173-BCBD-D69741BA0251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95E949D1-ADDC-401E-A39D-158D4CA329E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527253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BD40835-834F-41AE-8C22-6418BB81D96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62765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2216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F99BD92-6418-4C1C-9DB7-27161B56D5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6FBE778-954A-4E8C-A8FC-36BFCD9EC79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4" y="28575"/>
            <a:ext cx="519430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3301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8F9E55B-C266-4E6C-BC94-B0BD59F6EC3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3504628-8A10-4FCD-B1F1-38217F3E6F3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5" y="31750"/>
            <a:ext cx="514350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5331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26B7EBB-AD3F-4590-A453-3DE75652DC8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0BD8E59-A570-408E-A7F0-E3D57AEAFB3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4" y="25400"/>
            <a:ext cx="511810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9915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3671DD3-93EB-42E6-B9F3-6D4134FDDB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66675"/>
            <a:ext cx="528108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A76EC8-0A9E-4192-BDA1-A52FEF83187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1725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68ACC0A-E0A3-4553-99AF-07BF0BB7C9C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5477933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FDF8B6A-1EF0-4A30-9EFF-2F1F3CBE80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4884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86E4B1B-3DAE-4F29-84F7-CEDCB7DECC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2C1EF26-3839-4561-8F33-73D06596964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3" y="25400"/>
            <a:ext cx="63754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3074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A10AF51A-B05F-4960-AAD4-C7BCF0173BF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9"/>
            <a:ext cx="54229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DD6B4E1-7D01-48CA-ADCA-1F871FD9693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7272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4B929FAE-1ABE-4F30-89F0-452F5C51C01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230284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4099BB8-2B52-4DD2-9B1F-5F2A3CF11A5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6445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022" r:id="rId1"/>
    <p:sldLayoutId id="2147485023" r:id="rId2"/>
    <p:sldLayoutId id="2147485024" r:id="rId3"/>
    <p:sldLayoutId id="2147485025" r:id="rId4"/>
    <p:sldLayoutId id="2147485026" r:id="rId5"/>
    <p:sldLayoutId id="2147485027" r:id="rId6"/>
    <p:sldLayoutId id="2147485028" r:id="rId7"/>
    <p:sldLayoutId id="2147485029" r:id="rId8"/>
    <p:sldLayoutId id="2147485030" r:id="rId9"/>
    <p:sldLayoutId id="2147485031" r:id="rId10"/>
    <p:sldLayoutId id="2147485032" r:id="rId11"/>
    <p:sldLayoutId id="2147485033" r:id="rId12"/>
    <p:sldLayoutId id="2147485034" r:id="rId13"/>
    <p:sldLayoutId id="2147485035" r:id="rId14"/>
    <p:sldLayoutId id="2147485036" r:id="rId15"/>
    <p:sldLayoutId id="2147485037" r:id="rId16"/>
    <p:sldLayoutId id="2147485038" r:id="rId17"/>
    <p:sldLayoutId id="214748502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5AEE397-E09C-4DDF-8864-368A2267B3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80" y="-88997"/>
            <a:ext cx="2160588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E5D72774-DE0C-4ED7-9240-BC4CADC5BFA5}"/>
              </a:ext>
            </a:extLst>
          </p:cNvPr>
          <p:cNvGrpSpPr/>
          <p:nvPr/>
        </p:nvGrpSpPr>
        <p:grpSpPr>
          <a:xfrm>
            <a:off x="-1" y="0"/>
            <a:ext cx="12192001" cy="6871574"/>
            <a:chOff x="-1" y="0"/>
            <a:chExt cx="12192001" cy="6871574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9E72EE24-BD0A-47DC-922C-52B09A80C5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0"/>
              <a:ext cx="2301295" cy="6871574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89A69CAB-1ABE-49CF-BD7D-AE3E1E01C7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890702" y="0"/>
              <a:ext cx="2301298" cy="6858000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65A6270A-D6C9-4072-A387-A51615A8B22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01296" y="0"/>
              <a:ext cx="7589405" cy="68580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.png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9584" b="72136"/>
          <a:stretch/>
        </p:blipFill>
        <p:spPr>
          <a:xfrm>
            <a:off x="3287688" y="2564904"/>
            <a:ext cx="4655920" cy="76482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" name="Picture 1" descr="0.png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627" t="34104" r="38118" b="42285"/>
          <a:stretch/>
        </p:blipFill>
        <p:spPr>
          <a:xfrm>
            <a:off x="3287688" y="3645024"/>
            <a:ext cx="5328592" cy="64807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1052736"/>
            <a:ext cx="11520000" cy="355806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144285" y="3628279"/>
            <a:ext cx="218975" cy="23847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219789" y="3637818"/>
            <a:ext cx="152330" cy="21939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590103" y="3628279"/>
            <a:ext cx="209454" cy="23847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637045" y="3628279"/>
            <a:ext cx="209454" cy="22893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382302" y="4200622"/>
            <a:ext cx="218975" cy="24801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143624" y="4200622"/>
            <a:ext cx="161851" cy="24801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818599" y="4200622"/>
            <a:ext cx="228495" cy="25755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9560880" y="4200622"/>
            <a:ext cx="218975" cy="24801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圆角矩形 12"/>
          <p:cNvSpPr/>
          <p:nvPr/>
        </p:nvSpPr>
        <p:spPr>
          <a:xfrm>
            <a:off x="1199456" y="2276872"/>
            <a:ext cx="1080120" cy="1080120"/>
          </a:xfrm>
          <a:prstGeom prst="roundRect">
            <a:avLst/>
          </a:prstGeom>
          <a:noFill/>
          <a:ln w="127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圆角矩形 13"/>
          <p:cNvSpPr/>
          <p:nvPr/>
        </p:nvSpPr>
        <p:spPr>
          <a:xfrm>
            <a:off x="2297932" y="2301776"/>
            <a:ext cx="1080120" cy="1080120"/>
          </a:xfrm>
          <a:prstGeom prst="roundRect">
            <a:avLst/>
          </a:prstGeom>
          <a:noFill/>
          <a:ln w="127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圆角矩形 14"/>
          <p:cNvSpPr/>
          <p:nvPr/>
        </p:nvSpPr>
        <p:spPr>
          <a:xfrm>
            <a:off x="3378052" y="2303109"/>
            <a:ext cx="1080120" cy="1080120"/>
          </a:xfrm>
          <a:prstGeom prst="roundRect">
            <a:avLst/>
          </a:prstGeom>
          <a:noFill/>
          <a:ln w="127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圆角矩形 15"/>
          <p:cNvSpPr/>
          <p:nvPr/>
        </p:nvSpPr>
        <p:spPr>
          <a:xfrm>
            <a:off x="6600646" y="2344172"/>
            <a:ext cx="1446448" cy="1012820"/>
          </a:xfrm>
          <a:prstGeom prst="roundRect">
            <a:avLst/>
          </a:prstGeom>
          <a:noFill/>
          <a:ln w="127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圆角矩形 16"/>
          <p:cNvSpPr/>
          <p:nvPr/>
        </p:nvSpPr>
        <p:spPr>
          <a:xfrm>
            <a:off x="8047094" y="2344172"/>
            <a:ext cx="1446448" cy="1012820"/>
          </a:xfrm>
          <a:prstGeom prst="roundRect">
            <a:avLst/>
          </a:prstGeom>
          <a:noFill/>
          <a:ln w="127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圆角矩形 17"/>
          <p:cNvSpPr/>
          <p:nvPr/>
        </p:nvSpPr>
        <p:spPr>
          <a:xfrm>
            <a:off x="9466344" y="2317623"/>
            <a:ext cx="1446448" cy="1012820"/>
          </a:xfrm>
          <a:prstGeom prst="roundRect">
            <a:avLst/>
          </a:prstGeom>
          <a:noFill/>
          <a:ln w="127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5897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556165" y="2833213"/>
            <a:ext cx="209454" cy="22868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631669" y="2833213"/>
            <a:ext cx="142809" cy="22868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337851" y="3390400"/>
            <a:ext cx="218975" cy="23820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108694" y="3404914"/>
            <a:ext cx="161851" cy="23820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556165" y="3957557"/>
            <a:ext cx="209454" cy="22868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631669" y="3957557"/>
            <a:ext cx="142809" cy="22868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347371" y="4529257"/>
            <a:ext cx="209454" cy="24773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108694" y="4529257"/>
            <a:ext cx="161851" cy="24773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7342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81586" y="1776675"/>
            <a:ext cx="1246062" cy="84076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328991" y="3332265"/>
            <a:ext cx="323702" cy="4771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793520" y="3332265"/>
            <a:ext cx="228495" cy="22904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754776" y="3332265"/>
            <a:ext cx="152330" cy="22904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309950" y="3542222"/>
            <a:ext cx="361785" cy="4771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471471" y="3904875"/>
            <a:ext cx="228495" cy="24813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261685" y="3904875"/>
            <a:ext cx="238016" cy="23858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032528" y="3904875"/>
            <a:ext cx="161851" cy="23858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298776" y="3866701"/>
            <a:ext cx="1913652" cy="30539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2"/>
          <p:cNvSpPr/>
          <p:nvPr/>
        </p:nvSpPr>
        <p:spPr bwMode="white">
          <a:xfrm>
            <a:off x="2848439" y="1576260"/>
            <a:ext cx="1413245" cy="55659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2"/>
          <p:cNvSpPr/>
          <p:nvPr/>
        </p:nvSpPr>
        <p:spPr bwMode="white">
          <a:xfrm>
            <a:off x="2746435" y="2018969"/>
            <a:ext cx="1303344" cy="48458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2"/>
          <p:cNvSpPr/>
          <p:nvPr/>
        </p:nvSpPr>
        <p:spPr bwMode="white">
          <a:xfrm>
            <a:off x="1527768" y="2503557"/>
            <a:ext cx="2733915" cy="62829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6831"/>
          <a:stretch/>
        </p:blipFill>
        <p:spPr>
          <a:xfrm>
            <a:off x="263352" y="980728"/>
            <a:ext cx="11520000" cy="188932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356575" y="1812422"/>
            <a:ext cx="218975" cy="24773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156310" y="1821950"/>
            <a:ext cx="218975" cy="24773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917632" y="1821950"/>
            <a:ext cx="161851" cy="23820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356575" y="2441282"/>
            <a:ext cx="228495" cy="24773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156310" y="2431754"/>
            <a:ext cx="209454" cy="24773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917632" y="2441282"/>
            <a:ext cx="161851" cy="23820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图片 3">
            <a:extLst>
              <a:ext uri="{FF2B5EF4-FFF2-40B4-BE49-F238E27FC236}">
                <a16:creationId xmlns:a16="http://schemas.microsoft.com/office/drawing/2014/main" id="{D82AFB81-FD4A-4B92-B2E6-3398F54ECA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4312" y="188640"/>
            <a:ext cx="3041650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" name="图片 77">
            <a:extLst>
              <a:ext uri="{FF2B5EF4-FFF2-40B4-BE49-F238E27FC236}">
                <a16:creationId xmlns:a16="http://schemas.microsoft.com/office/drawing/2014/main" id="{9E5D5B35-3139-41C0-B7D5-FAD0B04D88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01" y="-152399"/>
            <a:ext cx="2952750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F9E14D5B-BE41-491C-AACE-79258A1A7C41}"/>
              </a:ext>
            </a:extLst>
          </p:cNvPr>
          <p:cNvGrpSpPr/>
          <p:nvPr/>
        </p:nvGrpSpPr>
        <p:grpSpPr>
          <a:xfrm>
            <a:off x="-1" y="-18474"/>
            <a:ext cx="12192001" cy="6894948"/>
            <a:chOff x="-1" y="-18474"/>
            <a:chExt cx="12192001" cy="6894948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A1362BF2-37AC-4234-B3D4-3A6A75A638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81761" y="0"/>
              <a:ext cx="5628478" cy="6858000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94DB75FA-795B-4C05-BA63-22EFCD14A4B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1" y="0"/>
              <a:ext cx="3281761" cy="6871574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EE3F42CD-2153-4583-9454-07EB50AF15A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904312" y="-18474"/>
              <a:ext cx="3287688" cy="6871574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5F77558D-D5C8-4F03-874B-9F9F0378D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50687" y="5252809"/>
              <a:ext cx="3262145" cy="161499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18542F9B-7998-4BAF-B35D-E872A57CFEB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295393" y="5261484"/>
              <a:ext cx="3262145" cy="161499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1503</TotalTime>
  <Words>1</Words>
  <Application>Microsoft Office PowerPoint</Application>
  <PresentationFormat>宽屏</PresentationFormat>
  <Paragraphs>1</Paragraphs>
  <Slides>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2" baseType="lpstr">
      <vt:lpstr>等线</vt:lpstr>
      <vt:lpstr>宋体</vt:lpstr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咿呀咿呀咦</cp:lastModifiedBy>
  <cp:revision>188</cp:revision>
  <dcterms:created xsi:type="dcterms:W3CDTF">2015-08-18T12:29:20Z</dcterms:created>
  <dcterms:modified xsi:type="dcterms:W3CDTF">2022-01-18T07:15:19Z</dcterms:modified>
</cp:coreProperties>
</file>