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01" r:id="rId2"/>
    <p:sldId id="324" r:id="rId3"/>
    <p:sldId id="325" r:id="rId4"/>
    <p:sldId id="326" r:id="rId5"/>
    <p:sldId id="327" r:id="rId6"/>
    <p:sldId id="328" r:id="rId7"/>
    <p:sldId id="329" r:id="rId8"/>
    <p:sldId id="331" r:id="rId9"/>
    <p:sldId id="330" r:id="rId10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50" d="100"/>
          <a:sy n="50" d="100"/>
        </p:scale>
        <p:origin x="48" y="9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2022/1/18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5AEE397-E09C-4DDF-8864-368A2267B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80" y="-88997"/>
            <a:ext cx="2160588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E5D72774-DE0C-4ED7-9240-BC4CADC5BFA5}"/>
              </a:ext>
            </a:extLst>
          </p:cNvPr>
          <p:cNvGrpSpPr/>
          <p:nvPr/>
        </p:nvGrpSpPr>
        <p:grpSpPr>
          <a:xfrm>
            <a:off x="-1" y="0"/>
            <a:ext cx="12192001" cy="6871574"/>
            <a:chOff x="-1" y="0"/>
            <a:chExt cx="12192001" cy="68715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E72EE24-BD0A-47DC-922C-52B09A80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89A69CAB-1ABE-49CF-BD7D-AE3E1E01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65A6270A-D6C9-4072-A387-A51615A8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5640" y="3401736"/>
            <a:ext cx="11520000" cy="81327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1" descr="0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9585" b="74721"/>
          <a:stretch/>
        </p:blipFill>
        <p:spPr>
          <a:xfrm>
            <a:off x="3791744" y="2708920"/>
            <a:ext cx="3503792" cy="69281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5111"/>
          <a:stretch/>
        </p:blipFill>
        <p:spPr>
          <a:xfrm>
            <a:off x="407368" y="1268760"/>
            <a:ext cx="11520000" cy="181274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64359" y="2299678"/>
            <a:ext cx="942545" cy="2383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87334" y="2299678"/>
            <a:ext cx="1256727" cy="2383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10310" y="2299678"/>
            <a:ext cx="1113917" cy="2288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595136" y="2299678"/>
            <a:ext cx="942545" cy="2383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64359" y="2747796"/>
            <a:ext cx="618842" cy="2383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387334" y="2747796"/>
            <a:ext cx="628363" cy="2383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910310" y="2747796"/>
            <a:ext cx="466512" cy="2383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595136" y="2747796"/>
            <a:ext cx="628363" cy="2383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1375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47570" y="2355900"/>
            <a:ext cx="2370644" cy="3046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393322" y="2355900"/>
            <a:ext cx="2256396" cy="3046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71338" y="2936720"/>
            <a:ext cx="2113586" cy="2380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364760" y="2908155"/>
            <a:ext cx="2275438" cy="3046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66314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14611" y="1882895"/>
            <a:ext cx="238016" cy="477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14611" y="1949803"/>
            <a:ext cx="238016" cy="477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89652" y="1882895"/>
            <a:ext cx="238016" cy="477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89652" y="1949803"/>
            <a:ext cx="238016" cy="477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412363" y="1844662"/>
            <a:ext cx="247537" cy="1816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776462" y="2408601"/>
            <a:ext cx="238016" cy="1816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937322" y="2408601"/>
            <a:ext cx="238016" cy="1816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412363" y="2408601"/>
            <a:ext cx="238016" cy="1816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067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2633652" y="2700058"/>
            <a:ext cx="333223" cy="2096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510214" y="3586325"/>
            <a:ext cx="2561057" cy="30495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651041" y="3576795"/>
            <a:ext cx="2875239" cy="30495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9537"/>
          <a:stretch/>
        </p:blipFill>
        <p:spPr>
          <a:xfrm>
            <a:off x="335360" y="1052736"/>
            <a:ext cx="11520000" cy="256502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55440" y="1844824"/>
            <a:ext cx="6912768" cy="10801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6435" y="3118768"/>
            <a:ext cx="3773341" cy="5982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4713"/>
          <a:stretch/>
        </p:blipFill>
        <p:spPr>
          <a:xfrm>
            <a:off x="479376" y="1052736"/>
            <a:ext cx="11520000" cy="230190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12466" y="2992252"/>
            <a:ext cx="2256396" cy="3051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01690" y="2992252"/>
            <a:ext cx="2589619" cy="3051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124136" y="3020861"/>
            <a:ext cx="1751801" cy="2288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06430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3">
            <a:extLst>
              <a:ext uri="{FF2B5EF4-FFF2-40B4-BE49-F238E27FC236}">
                <a16:creationId xmlns:a16="http://schemas.microsoft.com/office/drawing/2014/main" id="{D82AFB81-FD4A-4B92-B2E6-3398F54EC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2" y="188640"/>
            <a:ext cx="304165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图片 77">
            <a:extLst>
              <a:ext uri="{FF2B5EF4-FFF2-40B4-BE49-F238E27FC236}">
                <a16:creationId xmlns:a16="http://schemas.microsoft.com/office/drawing/2014/main" id="{9E5D5B35-3139-41C0-B7D5-FAD0B04D8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1" y="-152399"/>
            <a:ext cx="29527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F9E14D5B-BE41-491C-AACE-79258A1A7C41}"/>
              </a:ext>
            </a:extLst>
          </p:cNvPr>
          <p:cNvGrpSpPr/>
          <p:nvPr/>
        </p:nvGrpSpPr>
        <p:grpSpPr>
          <a:xfrm>
            <a:off x="-1" y="-18474"/>
            <a:ext cx="12192001" cy="6894948"/>
            <a:chOff x="-1" y="-18474"/>
            <a:chExt cx="12192001" cy="6894948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A1362BF2-37AC-4234-B3D4-3A6A75A6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DB75FA-795B-4C05-BA63-22EFCD14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E3F42CD-2153-4583-9454-07EB50AF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04312" y="-18474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F77558D-D5C8-4F03-874B-9F9F0378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8542F9B-7998-4BAF-B35D-E872A57C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1471</TotalTime>
  <Words>0</Words>
  <Application>Microsoft Office PowerPoint</Application>
  <PresentationFormat>宽屏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4" baseType="lpstr">
      <vt:lpstr>等线</vt:lpstr>
      <vt:lpstr>宋体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咿呀咿呀咦</cp:lastModifiedBy>
  <cp:revision>188</cp:revision>
  <dcterms:created xsi:type="dcterms:W3CDTF">2015-08-18T12:29:20Z</dcterms:created>
  <dcterms:modified xsi:type="dcterms:W3CDTF">2022-01-18T07:13:26Z</dcterms:modified>
</cp:coreProperties>
</file>