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1" r:id="rId2"/>
    <p:sldId id="276" r:id="rId3"/>
    <p:sldId id="324" r:id="rId4"/>
    <p:sldId id="325" r:id="rId5"/>
    <p:sldId id="326" r:id="rId6"/>
    <p:sldId id="328" r:id="rId7"/>
    <p:sldId id="329" r:id="rId8"/>
    <p:sldId id="330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50" d="100"/>
          <a:sy n="50" d="100"/>
        </p:scale>
        <p:origin x="48" y="9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5AEE397-E09C-4DDF-8864-368A2267B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80" y="-88997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084" b="71365"/>
          <a:stretch/>
        </p:blipFill>
        <p:spPr>
          <a:xfrm>
            <a:off x="3647728" y="2808193"/>
            <a:ext cx="4367888" cy="6928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1" descr="0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25" r="50208" b="78868"/>
          <a:stretch/>
        </p:blipFill>
        <p:spPr>
          <a:xfrm>
            <a:off x="3431704" y="3525702"/>
            <a:ext cx="5736040" cy="6480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102"/>
          <a:stretch/>
        </p:blipFill>
        <p:spPr>
          <a:xfrm>
            <a:off x="335360" y="836712"/>
            <a:ext cx="11520000" cy="26382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53541" y="1760632"/>
            <a:ext cx="218975" cy="2380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71988" y="1760632"/>
            <a:ext cx="361785" cy="2380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47095" y="1760632"/>
            <a:ext cx="399867" cy="2380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08351" y="1760632"/>
            <a:ext cx="228495" cy="2380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53541" y="2370159"/>
            <a:ext cx="218975" cy="2380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29112" y="2370159"/>
            <a:ext cx="218975" cy="2380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32781" y="2370159"/>
            <a:ext cx="228495" cy="2380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932186" y="2370159"/>
            <a:ext cx="390347" cy="2380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896417" y="2979685"/>
            <a:ext cx="371305" cy="2380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819591" y="2979685"/>
            <a:ext cx="238016" cy="2380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142302" y="2979685"/>
            <a:ext cx="218975" cy="2380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922665" y="2979685"/>
            <a:ext cx="390347" cy="2380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729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72066" y="1844824"/>
            <a:ext cx="238016" cy="2074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56892" y="1947402"/>
            <a:ext cx="238016" cy="476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51239" y="1880679"/>
            <a:ext cx="228495" cy="1715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36066" y="1880679"/>
            <a:ext cx="228495" cy="1715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72066" y="2443061"/>
            <a:ext cx="238016" cy="1811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04561" y="2443061"/>
            <a:ext cx="238016" cy="1811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41719" y="2420888"/>
            <a:ext cx="238016" cy="2032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888396" y="2420888"/>
            <a:ext cx="238016" cy="2032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548680"/>
            <a:ext cx="11520000" cy="23910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1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3212976"/>
            <a:ext cx="11520000" cy="31514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788194" y="3727106"/>
            <a:ext cx="3903471" cy="7616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6310177" y="3727106"/>
            <a:ext cx="3912991" cy="7616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2054442" y="5098121"/>
            <a:ext cx="3903471" cy="12091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6405384" y="6002610"/>
            <a:ext cx="1913652" cy="3141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908720"/>
            <a:ext cx="11520000" cy="28261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26078" y="1997158"/>
            <a:ext cx="5188760" cy="16613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527830" y="2359971"/>
            <a:ext cx="257057" cy="381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908720"/>
            <a:ext cx="11520000" cy="20535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87929" y="2561080"/>
            <a:ext cx="228495" cy="2483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78144" y="2561080"/>
            <a:ext cx="218975" cy="2483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72756" y="2561080"/>
            <a:ext cx="228495" cy="2483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62971" y="2561080"/>
            <a:ext cx="238016" cy="2483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67103" y="2561080"/>
            <a:ext cx="228495" cy="2483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57318" y="2561080"/>
            <a:ext cx="228495" cy="2483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651929" y="2561080"/>
            <a:ext cx="238016" cy="2483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461186" y="2561080"/>
            <a:ext cx="218975" cy="2483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3">
            <a:extLst>
              <a:ext uri="{FF2B5EF4-FFF2-40B4-BE49-F238E27FC236}">
                <a16:creationId xmlns:a16="http://schemas.microsoft.com/office/drawing/2014/main" id="{D82AFB81-FD4A-4B92-B2E6-3398F54EC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188640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9E5D5B35-3139-41C0-B7D5-FAD0B04D8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1" y="-152399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1471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188</cp:revision>
  <dcterms:created xsi:type="dcterms:W3CDTF">2015-08-18T12:29:20Z</dcterms:created>
  <dcterms:modified xsi:type="dcterms:W3CDTF">2022-01-18T07:10:18Z</dcterms:modified>
</cp:coreProperties>
</file>