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4" b="71365"/>
          <a:stretch/>
        </p:blipFill>
        <p:spPr>
          <a:xfrm>
            <a:off x="3647728" y="2531730"/>
            <a:ext cx="4367888" cy="692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7608" y="3429000"/>
            <a:ext cx="11520000" cy="8742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5621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73112" y="4205318"/>
            <a:ext cx="380826" cy="304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58070" y="4205318"/>
            <a:ext cx="380826" cy="304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65343" y="4205318"/>
            <a:ext cx="380826" cy="304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167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椭圆 7"/>
          <p:cNvSpPr/>
          <p:nvPr/>
        </p:nvSpPr>
        <p:spPr>
          <a:xfrm>
            <a:off x="1387717" y="1604662"/>
            <a:ext cx="864096" cy="92010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137036" y="1604661"/>
            <a:ext cx="864096" cy="92010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439199" y="1604661"/>
            <a:ext cx="864096" cy="92010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668792" y="1604662"/>
            <a:ext cx="938814" cy="926084"/>
          </a:xfrm>
          <a:prstGeom prst="ellipse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938712" y="1637147"/>
            <a:ext cx="864686" cy="850552"/>
          </a:xfrm>
          <a:prstGeom prst="ellipse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6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40264" y="2932341"/>
            <a:ext cx="199933" cy="152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0264" y="3304719"/>
            <a:ext cx="199933" cy="152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83140" y="3648452"/>
            <a:ext cx="276099" cy="2482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83140" y="4011282"/>
            <a:ext cx="276099" cy="257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28423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83111" y="2535456"/>
            <a:ext cx="199933" cy="190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4086" y="2525917"/>
            <a:ext cx="190413" cy="209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19475" y="2525917"/>
            <a:ext cx="333223" cy="209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31177" y="2983751"/>
            <a:ext cx="199933" cy="2003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8599" y="2983751"/>
            <a:ext cx="190413" cy="2003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10152" y="2983751"/>
            <a:ext cx="199933" cy="2003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40499" y="3432047"/>
            <a:ext cx="333223" cy="209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34185" y="3441585"/>
            <a:ext cx="190413" cy="190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62086" y="3432047"/>
            <a:ext cx="209454" cy="2003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3639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55144" y="2637354"/>
            <a:ext cx="3446479" cy="628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5144" y="3752037"/>
            <a:ext cx="2494413" cy="638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2022-01-18T07:10:27Z</dcterms:modified>
</cp:coreProperties>
</file>