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71365"/>
          <a:stretch/>
        </p:blipFill>
        <p:spPr>
          <a:xfrm>
            <a:off x="3575720" y="2531730"/>
            <a:ext cx="4367888" cy="692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335" b="65692"/>
          <a:stretch/>
        </p:blipFill>
        <p:spPr>
          <a:xfrm>
            <a:off x="4286366" y="3251232"/>
            <a:ext cx="3647808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6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1729247"/>
            <a:ext cx="209454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2975" y="2206635"/>
            <a:ext cx="218975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4429" y="2187539"/>
            <a:ext cx="352264" cy="286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752" y="2750857"/>
            <a:ext cx="409388" cy="248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0512" y="2750857"/>
            <a:ext cx="238016" cy="248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7024" y="2750857"/>
            <a:ext cx="228495" cy="257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7239" y="2750857"/>
            <a:ext cx="228495" cy="257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04165" y="2722213"/>
            <a:ext cx="352264" cy="295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85388" y="3275983"/>
            <a:ext cx="218975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21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4070" y="3034118"/>
            <a:ext cx="3912991" cy="781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3244" y="3034118"/>
            <a:ext cx="4531834" cy="781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290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3938" y="2005056"/>
            <a:ext cx="2722909" cy="7722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3938" y="3444592"/>
            <a:ext cx="2570578" cy="7722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6864" y="4397928"/>
            <a:ext cx="361785" cy="305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87"/>
          <a:stretch/>
        </p:blipFill>
        <p:spPr>
          <a:xfrm>
            <a:off x="263352" y="1124744"/>
            <a:ext cx="11520000" cy="3188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426" y="3464587"/>
            <a:ext cx="4151008" cy="782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6575" y="3464587"/>
            <a:ext cx="1913652" cy="305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6327" y="3483666"/>
            <a:ext cx="1171041" cy="248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2022-01-18T07:09:07Z</dcterms:modified>
</cp:coreProperties>
</file>