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71365"/>
          <a:stretch/>
        </p:blipFill>
        <p:spPr>
          <a:xfrm>
            <a:off x="3647728" y="2808193"/>
            <a:ext cx="4367888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846" y="3501008"/>
            <a:ext cx="11520000" cy="772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66"/>
          <a:stretch/>
        </p:blipFill>
        <p:spPr>
          <a:xfrm>
            <a:off x="335360" y="1124744"/>
            <a:ext cx="11520000" cy="1890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938" y="2051437"/>
            <a:ext cx="247537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3938" y="2118201"/>
            <a:ext cx="247537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2682" y="2051437"/>
            <a:ext cx="238016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2682" y="2118201"/>
            <a:ext cx="238016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1905" y="2013287"/>
            <a:ext cx="238016" cy="190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3459" y="2633238"/>
            <a:ext cx="238016" cy="18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2682" y="2633238"/>
            <a:ext cx="238016" cy="18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41905" y="2633238"/>
            <a:ext cx="238016" cy="18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37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5145" y="1965680"/>
            <a:ext cx="35226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4880" y="1965680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1145" y="1965680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51360" y="1965680"/>
            <a:ext cx="20945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1806" y="2651276"/>
            <a:ext cx="37130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2021" y="2641754"/>
            <a:ext cx="20945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9773" y="2641754"/>
            <a:ext cx="390347" cy="24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9508" y="2651276"/>
            <a:ext cx="22849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81646" y="2641754"/>
            <a:ext cx="390347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1376" y="2641754"/>
            <a:ext cx="228495" cy="24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28649" y="2641754"/>
            <a:ext cx="390347" cy="24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8384" y="2651276"/>
            <a:ext cx="21897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18599" y="2641754"/>
            <a:ext cx="390347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18335" y="2641754"/>
            <a:ext cx="228495" cy="24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56087" y="2641754"/>
            <a:ext cx="390347" cy="24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74864" y="2651276"/>
            <a:ext cx="20945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06269" y="3336872"/>
            <a:ext cx="352264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706004" y="3336872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05145" y="3336872"/>
            <a:ext cx="399867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114401" y="3336872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742103" y="3336872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541839" y="3336872"/>
            <a:ext cx="22849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2842" y="1270417"/>
            <a:ext cx="361785" cy="314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1728937"/>
            <a:ext cx="5788561" cy="1822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22"/>
          <a:stretch/>
        </p:blipFill>
        <p:spPr>
          <a:xfrm>
            <a:off x="263352" y="1196752"/>
            <a:ext cx="11520000" cy="2980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947" y="3376562"/>
            <a:ext cx="1932694" cy="30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467" y="3881629"/>
            <a:ext cx="6340760" cy="30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2022-01-18T07:09:00Z</dcterms:modified>
</cp:coreProperties>
</file>