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833" b="67867"/>
          <a:stretch/>
        </p:blipFill>
        <p:spPr>
          <a:xfrm>
            <a:off x="3359696" y="3356992"/>
            <a:ext cx="5664032" cy="548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084" b="71365"/>
          <a:stretch/>
        </p:blipFill>
        <p:spPr>
          <a:xfrm>
            <a:off x="3647728" y="2643948"/>
            <a:ext cx="4367888" cy="6928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47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6467" y="1718545"/>
            <a:ext cx="399867" cy="257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36990" y="1718545"/>
            <a:ext cx="347661" cy="247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90347" y="1718545"/>
            <a:ext cx="378810" cy="257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71933" y="2242725"/>
            <a:ext cx="1618512" cy="314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27867" y="2242725"/>
            <a:ext cx="1618512" cy="314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74280" y="2242725"/>
            <a:ext cx="1618512" cy="3049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00694" y="2814557"/>
            <a:ext cx="399867" cy="247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76595" y="2824087"/>
            <a:ext cx="228495" cy="238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76330" y="2814557"/>
            <a:ext cx="228495" cy="247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47106" y="2814557"/>
            <a:ext cx="399867" cy="247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32528" y="2814557"/>
            <a:ext cx="228495" cy="247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22743" y="2814557"/>
            <a:ext cx="228495" cy="247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799870" y="2814557"/>
            <a:ext cx="409388" cy="247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669421" y="2824087"/>
            <a:ext cx="247537" cy="238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469157" y="2814557"/>
            <a:ext cx="228495" cy="247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500694" y="3395919"/>
            <a:ext cx="399867" cy="247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2376595" y="3395919"/>
            <a:ext cx="228495" cy="257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176330" y="3405450"/>
            <a:ext cx="218975" cy="238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147106" y="3395919"/>
            <a:ext cx="399868" cy="247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023008" y="3395919"/>
            <a:ext cx="228495" cy="257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6822743" y="3395919"/>
            <a:ext cx="228495" cy="257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8799870" y="3395919"/>
            <a:ext cx="409388" cy="247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9678942" y="3395919"/>
            <a:ext cx="228495" cy="2573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0469157" y="3405450"/>
            <a:ext cx="238016" cy="238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47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85851" y="1356577"/>
            <a:ext cx="218975" cy="2479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18214" y="1366115"/>
            <a:ext cx="228495" cy="2288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17024" y="1366115"/>
            <a:ext cx="218975" cy="2288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95371" y="1890659"/>
            <a:ext cx="209454" cy="2384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18214" y="1890659"/>
            <a:ext cx="218975" cy="2384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717024" y="1890659"/>
            <a:ext cx="218975" cy="2384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85851" y="2415203"/>
            <a:ext cx="218975" cy="2384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27735" y="2415203"/>
            <a:ext cx="218975" cy="2479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17024" y="2424740"/>
            <a:ext cx="218975" cy="2384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185851" y="2949284"/>
            <a:ext cx="218975" cy="2384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118214" y="2949284"/>
            <a:ext cx="228495" cy="2384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717024" y="2949284"/>
            <a:ext cx="218975" cy="2384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52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6727" y="2614110"/>
            <a:ext cx="837818" cy="2286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95041" y="2614110"/>
            <a:ext cx="837818" cy="2286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03834" y="2614110"/>
            <a:ext cx="837818" cy="2286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03107" y="2614110"/>
            <a:ext cx="856859" cy="2286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697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6512" y="1738132"/>
            <a:ext cx="380826" cy="2479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62413" y="1738132"/>
            <a:ext cx="218975" cy="2479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66575" y="1738132"/>
            <a:ext cx="409388" cy="2384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47239" y="1738132"/>
            <a:ext cx="228495" cy="2479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60928" y="1738132"/>
            <a:ext cx="399867" cy="2479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32066" y="1738132"/>
            <a:ext cx="247537" cy="2479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60038" y="1738132"/>
            <a:ext cx="399867" cy="2479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35933" y="1738132"/>
            <a:ext cx="228495" cy="2479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86512" y="2291344"/>
            <a:ext cx="380826" cy="2575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62413" y="2291344"/>
            <a:ext cx="218975" cy="2479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876107" y="2291344"/>
            <a:ext cx="399867" cy="2479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747239" y="2291344"/>
            <a:ext cx="228495" cy="2575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560928" y="2291344"/>
            <a:ext cx="409388" cy="2479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432066" y="2300882"/>
            <a:ext cx="247537" cy="2384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255280" y="2291344"/>
            <a:ext cx="409388" cy="2479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135933" y="2300882"/>
            <a:ext cx="228495" cy="2479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423206" y="2777789"/>
            <a:ext cx="2227834" cy="305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11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0214" y="2169378"/>
            <a:ext cx="2246876" cy="7644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7884" y="2159822"/>
            <a:ext cx="2875239" cy="7740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501"/>
          <a:stretch/>
        </p:blipFill>
        <p:spPr>
          <a:xfrm>
            <a:off x="407368" y="1196752"/>
            <a:ext cx="11520000" cy="22552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6078" y="2278527"/>
            <a:ext cx="3208462" cy="7728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1472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189</cp:revision>
  <dcterms:created xsi:type="dcterms:W3CDTF">2015-08-18T12:29:20Z</dcterms:created>
  <dcterms:modified xsi:type="dcterms:W3CDTF">2022-01-18T07:09:16Z</dcterms:modified>
</cp:coreProperties>
</file>