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1" r:id="rId2"/>
    <p:sldId id="276" r:id="rId3"/>
    <p:sldId id="325" r:id="rId4"/>
    <p:sldId id="326" r:id="rId5"/>
    <p:sldId id="327" r:id="rId6"/>
    <p:sldId id="329" r:id="rId7"/>
    <p:sldId id="330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84" b="73903"/>
          <a:stretch/>
        </p:blipFill>
        <p:spPr>
          <a:xfrm>
            <a:off x="3503712" y="2761500"/>
            <a:ext cx="4943952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60" b="61278"/>
          <a:stretch/>
        </p:blipFill>
        <p:spPr>
          <a:xfrm>
            <a:off x="4511824" y="3382308"/>
            <a:ext cx="3287768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212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82185" y="3416775"/>
            <a:ext cx="152330" cy="228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43045" y="3407243"/>
            <a:ext cx="209454" cy="2383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5900" y="2557555"/>
            <a:ext cx="9463537" cy="8960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96752"/>
            <a:ext cx="11520000" cy="24194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9087" y="1768283"/>
            <a:ext cx="361785" cy="3048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816" y="3616237"/>
            <a:ext cx="11520000" cy="1935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669692" y="3702051"/>
            <a:ext cx="361785" cy="3051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417"/>
          <a:stretch/>
        </p:blipFill>
        <p:spPr>
          <a:xfrm>
            <a:off x="263352" y="1268760"/>
            <a:ext cx="11520000" cy="22442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2327" y="2198939"/>
            <a:ext cx="371305" cy="3047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2022-01-18T07:07:54Z</dcterms:modified>
</cp:coreProperties>
</file>