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084" b="73903"/>
          <a:stretch/>
        </p:blipFill>
        <p:spPr>
          <a:xfrm>
            <a:off x="3503712" y="2761500"/>
            <a:ext cx="4943952" cy="620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211" b="68614"/>
          <a:stretch/>
        </p:blipFill>
        <p:spPr>
          <a:xfrm>
            <a:off x="4655840" y="3400903"/>
            <a:ext cx="2855720" cy="548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28423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5053" y="3336665"/>
            <a:ext cx="323702" cy="295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24029" y="3336665"/>
            <a:ext cx="314181" cy="295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85087" y="3336665"/>
            <a:ext cx="314181" cy="295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59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13619" y="5005553"/>
            <a:ext cx="561719" cy="304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94049" y="5567707"/>
            <a:ext cx="1942214" cy="3144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5374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6078" y="3208579"/>
            <a:ext cx="390347" cy="238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2491" y="3208579"/>
            <a:ext cx="390347" cy="238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37947" y="3193831"/>
            <a:ext cx="382390" cy="238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345"/>
          <a:stretch/>
        </p:blipFill>
        <p:spPr>
          <a:xfrm>
            <a:off x="263352" y="1196752"/>
            <a:ext cx="11520000" cy="29082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5980" y="2065711"/>
            <a:ext cx="209454" cy="228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61104" y="2599367"/>
            <a:ext cx="695008" cy="304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8393" y="3161611"/>
            <a:ext cx="675966" cy="304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62360" y="3723855"/>
            <a:ext cx="675966" cy="304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188</cp:revision>
  <dcterms:created xsi:type="dcterms:W3CDTF">2015-08-18T12:29:20Z</dcterms:created>
  <dcterms:modified xsi:type="dcterms:W3CDTF">2022-01-18T07:07:46Z</dcterms:modified>
</cp:coreProperties>
</file>