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45"/>
          <a:stretch/>
        </p:blipFill>
        <p:spPr>
          <a:xfrm>
            <a:off x="3863752" y="2564904"/>
            <a:ext cx="4655920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 b="66346"/>
          <a:stretch/>
        </p:blipFill>
        <p:spPr>
          <a:xfrm>
            <a:off x="5015880" y="3257720"/>
            <a:ext cx="2063632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726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6632" y="1738981"/>
            <a:ext cx="2342082" cy="304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649" y="1767574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4483" y="2282258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4054" y="2282258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9822" y="2282258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1376" y="2806473"/>
            <a:ext cx="152330" cy="228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3855" y="3321157"/>
            <a:ext cx="218975" cy="228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4483" y="3835841"/>
            <a:ext cx="209454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61938" y="4350525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36583" y="4350525"/>
            <a:ext cx="218975" cy="238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1844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616" y="1865165"/>
            <a:ext cx="247537" cy="18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0748" y="1932071"/>
            <a:ext cx="247537" cy="4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6401" y="1844825"/>
            <a:ext cx="269759" cy="201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0202" y="1844825"/>
            <a:ext cx="238016" cy="201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616" y="2495992"/>
            <a:ext cx="247537" cy="18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0748" y="2433588"/>
            <a:ext cx="247537" cy="256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4070" y="2505550"/>
            <a:ext cx="228495" cy="172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0202" y="2433588"/>
            <a:ext cx="238016" cy="256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9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6066" y="1901816"/>
            <a:ext cx="218975" cy="229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1892260"/>
            <a:ext cx="39034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4677" y="2417841"/>
            <a:ext cx="21897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6760" y="2417841"/>
            <a:ext cx="21897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50578" y="2417841"/>
            <a:ext cx="21897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1487" y="2417841"/>
            <a:ext cx="21897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28727" y="2943421"/>
            <a:ext cx="36178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0330" y="2943421"/>
            <a:ext cx="361785" cy="229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9404" y="2943421"/>
            <a:ext cx="209454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40793" y="2943421"/>
            <a:ext cx="21897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2346664"/>
            <a:ext cx="247537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6181" y="2375236"/>
            <a:ext cx="228495" cy="171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2346664"/>
            <a:ext cx="21897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6264" y="2337141"/>
            <a:ext cx="399867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8396" y="2318093"/>
            <a:ext cx="352264" cy="295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611" y="2337141"/>
            <a:ext cx="409388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3371" y="2318093"/>
            <a:ext cx="247537" cy="276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8925" y="2346664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98181" y="2346664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55107" y="2308569"/>
            <a:ext cx="361785" cy="304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72066" y="4003805"/>
            <a:ext cx="238016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 flipV="1">
            <a:off x="2176661" y="4013329"/>
            <a:ext cx="238016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52694" y="4003805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52429" y="4013329"/>
            <a:ext cx="247537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28396" y="3984757"/>
            <a:ext cx="352264" cy="295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32132" y="4013329"/>
            <a:ext cx="390347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12892" y="4108567"/>
            <a:ext cx="238016" cy="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288925" y="4013329"/>
            <a:ext cx="228495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088661" y="4003805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755107" y="3984757"/>
            <a:ext cx="361785" cy="295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86"/>
          <a:stretch/>
        </p:blipFill>
        <p:spPr>
          <a:xfrm>
            <a:off x="407368" y="980728"/>
            <a:ext cx="11520000" cy="2178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5896" y="2682872"/>
            <a:ext cx="238016" cy="2381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5334" y="2682872"/>
            <a:ext cx="218975" cy="2381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2022-01-18T07:06:05Z</dcterms:modified>
</cp:coreProperties>
</file>