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 b="72145"/>
          <a:stretch/>
        </p:blipFill>
        <p:spPr>
          <a:xfrm>
            <a:off x="3863752" y="2564904"/>
            <a:ext cx="4655920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85" b="71600"/>
          <a:stretch/>
        </p:blipFill>
        <p:spPr>
          <a:xfrm>
            <a:off x="4439816" y="3429000"/>
            <a:ext cx="3503792" cy="476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2592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3334" y="1205257"/>
            <a:ext cx="218975" cy="238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7219" y="2063193"/>
            <a:ext cx="371305" cy="238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9153" y="2063193"/>
            <a:ext cx="238016" cy="238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3963" y="2072725"/>
            <a:ext cx="218975" cy="228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3252" y="2530291"/>
            <a:ext cx="380826" cy="238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23963" y="2530291"/>
            <a:ext cx="228495" cy="238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94806" y="2539824"/>
            <a:ext cx="218975" cy="228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0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448" y="1670807"/>
            <a:ext cx="4628981" cy="1276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0096" y="1661278"/>
            <a:ext cx="4518250" cy="129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8115" y="3157354"/>
            <a:ext cx="218975" cy="238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74280" y="3157354"/>
            <a:ext cx="238016" cy="2286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9471" y="3681458"/>
            <a:ext cx="380826" cy="257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4413" y="3681458"/>
            <a:ext cx="218975" cy="257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3669" y="3681458"/>
            <a:ext cx="228495" cy="257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5157" y="3681458"/>
            <a:ext cx="418909" cy="247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60099" y="3681458"/>
            <a:ext cx="238016" cy="257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59834" y="3690987"/>
            <a:ext cx="247537" cy="247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36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1553" y="1757447"/>
            <a:ext cx="218975" cy="238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2000" y="1766988"/>
            <a:ext cx="228495" cy="257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1256" y="1766988"/>
            <a:ext cx="218975" cy="248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1553" y="2339479"/>
            <a:ext cx="228495" cy="228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32000" y="2349021"/>
            <a:ext cx="228495" cy="257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31735" y="2349021"/>
            <a:ext cx="247537" cy="248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1553" y="2911970"/>
            <a:ext cx="218975" cy="238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32000" y="2921511"/>
            <a:ext cx="218975" cy="257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41256" y="2921511"/>
            <a:ext cx="228495" cy="257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4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2446" y="3322575"/>
            <a:ext cx="1161520" cy="257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 rot="20910545">
            <a:off x="2386115" y="3408461"/>
            <a:ext cx="1171041" cy="410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 rot="21020583">
            <a:off x="7432066" y="3503890"/>
            <a:ext cx="1218644" cy="353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 rot="226022">
            <a:off x="9831272" y="3427547"/>
            <a:ext cx="1028231" cy="314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01"/>
          <a:stretch/>
        </p:blipFill>
        <p:spPr>
          <a:xfrm>
            <a:off x="335360" y="1052736"/>
            <a:ext cx="11520000" cy="2724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9475" y="2243890"/>
            <a:ext cx="1066314" cy="323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8120" y="2253411"/>
            <a:ext cx="1570909" cy="314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9475" y="2719943"/>
            <a:ext cx="2399206" cy="314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3112" y="3167433"/>
            <a:ext cx="1732760" cy="323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2022-01-18T07:04:28Z</dcterms:modified>
</cp:coreProperties>
</file>