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45"/>
          <a:stretch/>
        </p:blipFill>
        <p:spPr>
          <a:xfrm>
            <a:off x="3863752" y="2564904"/>
            <a:ext cx="4655920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5" b="64343"/>
          <a:stretch/>
        </p:blipFill>
        <p:spPr>
          <a:xfrm>
            <a:off x="4655840" y="3429000"/>
            <a:ext cx="3503792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2441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0649" y="1839112"/>
            <a:ext cx="352264" cy="238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55756" y="1839112"/>
            <a:ext cx="218975" cy="238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7029" y="2325530"/>
            <a:ext cx="218975" cy="238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6054" y="2878711"/>
            <a:ext cx="218975" cy="247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310" y="2878711"/>
            <a:ext cx="218975" cy="247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1492" y="2840560"/>
            <a:ext cx="2294479" cy="305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503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4343" y="1234309"/>
            <a:ext cx="218975" cy="238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7963" y="3155169"/>
            <a:ext cx="380826" cy="258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2905" y="3155169"/>
            <a:ext cx="218975" cy="258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2640" y="3155169"/>
            <a:ext cx="238016" cy="258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2901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3021" y="2861146"/>
            <a:ext cx="1285289" cy="276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5236" y="2870692"/>
            <a:ext cx="1285289" cy="267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3566" y="2908873"/>
            <a:ext cx="1085355" cy="229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8376" y="2908873"/>
            <a:ext cx="1075834" cy="229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13641" y="2908873"/>
            <a:ext cx="1032335" cy="229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0492" y="3510225"/>
            <a:ext cx="1190082" cy="238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9599" y="3510225"/>
            <a:ext cx="1332892" cy="238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797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5905" y="1639030"/>
            <a:ext cx="218975" cy="238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6070" y="2192386"/>
            <a:ext cx="380826" cy="2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1492" y="2192386"/>
            <a:ext cx="228495" cy="2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0748" y="2192386"/>
            <a:ext cx="228495" cy="2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5905" y="2726660"/>
            <a:ext cx="218975" cy="238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6070" y="3280016"/>
            <a:ext cx="380826" cy="24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1492" y="3280016"/>
            <a:ext cx="228495" cy="24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00748" y="3280016"/>
            <a:ext cx="228495" cy="248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5905" y="3814290"/>
            <a:ext cx="209454" cy="228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06070" y="4358105"/>
            <a:ext cx="380826" cy="2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81971" y="4358105"/>
            <a:ext cx="238016" cy="2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00748" y="4358105"/>
            <a:ext cx="218975" cy="2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20"/>
          <a:stretch/>
        </p:blipFill>
        <p:spPr>
          <a:xfrm>
            <a:off x="407368" y="836712"/>
            <a:ext cx="11520000" cy="1939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797" y="1059483"/>
            <a:ext cx="218975" cy="238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2022-01-18T07:03:48Z</dcterms:modified>
</cp:coreProperties>
</file>