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50" d="100"/>
          <a:sy n="50" d="100"/>
        </p:scale>
        <p:origin x="48" y="9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87F347-680E-42FE-B030-16CC2C72AD38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189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AEE397-E09C-4DDF-8864-368A2267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0" y="-88997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584" b="72145"/>
          <a:stretch/>
        </p:blipFill>
        <p:spPr>
          <a:xfrm>
            <a:off x="3863752" y="2564904"/>
            <a:ext cx="4655920" cy="6928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1" descr="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835" b="65172"/>
          <a:stretch/>
        </p:blipFill>
        <p:spPr>
          <a:xfrm>
            <a:off x="4367808" y="3356992"/>
            <a:ext cx="3935840" cy="6208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34821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16227" y="2737011"/>
            <a:ext cx="2741950" cy="4865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09979" y="2708391"/>
            <a:ext cx="3713057" cy="4770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80558" y="3805496"/>
            <a:ext cx="218975" cy="2385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78078" y="4234798"/>
            <a:ext cx="218975" cy="2385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22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67074" y="2919588"/>
            <a:ext cx="218975" cy="2382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3983" y="2919588"/>
            <a:ext cx="361785" cy="2382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14347" y="3377102"/>
            <a:ext cx="209454" cy="2287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84330" y="3377102"/>
            <a:ext cx="218975" cy="2382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97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98842" y="2884522"/>
            <a:ext cx="856859" cy="2291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26876" y="2884522"/>
            <a:ext cx="856859" cy="2291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59702" y="2884522"/>
            <a:ext cx="856859" cy="2291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2611" y="2979999"/>
            <a:ext cx="1161520" cy="2673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95305" y="2970451"/>
            <a:ext cx="1161520" cy="2768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98842" y="3151858"/>
            <a:ext cx="856859" cy="2386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26876" y="3151858"/>
            <a:ext cx="856859" cy="2386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59702" y="3151858"/>
            <a:ext cx="856859" cy="2386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37586" y="3686532"/>
            <a:ext cx="218975" cy="2386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849983" y="3686532"/>
            <a:ext cx="218975" cy="2386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52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84462" y="2824504"/>
            <a:ext cx="218975" cy="2383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3983" y="3272546"/>
            <a:ext cx="209454" cy="2287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089"/>
          <a:stretch/>
        </p:blipFill>
        <p:spPr>
          <a:xfrm>
            <a:off x="263352" y="1052736"/>
            <a:ext cx="11520000" cy="17736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89798" y="1169388"/>
            <a:ext cx="228495" cy="2380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>
            <a:extLst>
              <a:ext uri="{FF2B5EF4-FFF2-40B4-BE49-F238E27FC236}">
                <a16:creationId xmlns:a16="http://schemas.microsoft.com/office/drawing/2014/main" id="{D82AFB81-FD4A-4B92-B2E6-3398F54E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88640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9E5D5B35-3139-41C0-B7D5-FAD0B04D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" y="-152399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1473</TotalTime>
  <Words>1</Words>
  <Application>Microsoft Office PowerPoint</Application>
  <PresentationFormat>宽屏</PresentationFormat>
  <Paragraphs>1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188</cp:revision>
  <dcterms:created xsi:type="dcterms:W3CDTF">2015-08-18T12:29:20Z</dcterms:created>
  <dcterms:modified xsi:type="dcterms:W3CDTF">2022-01-18T07:03:04Z</dcterms:modified>
</cp:coreProperties>
</file>