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1" r:id="rId2"/>
    <p:sldId id="324" r:id="rId3"/>
    <p:sldId id="325" r:id="rId4"/>
    <p:sldId id="327" r:id="rId5"/>
    <p:sldId id="328" r:id="rId6"/>
    <p:sldId id="329" r:id="rId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8" d="100"/>
          <a:sy n="78" d="100"/>
        </p:scale>
        <p:origin x="102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37" r="60834" b="74088"/>
          <a:stretch/>
        </p:blipFill>
        <p:spPr>
          <a:xfrm>
            <a:off x="4079776" y="2430706"/>
            <a:ext cx="3528392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7" t="35011" r="37493" b="43444"/>
          <a:stretch/>
        </p:blipFill>
        <p:spPr>
          <a:xfrm>
            <a:off x="3575720" y="3501008"/>
            <a:ext cx="5256584" cy="576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412776"/>
            <a:ext cx="11520000" cy="1823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73016"/>
            <a:ext cx="11520000" cy="21970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680730" y="4891245"/>
            <a:ext cx="218975" cy="22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641986" y="4891245"/>
            <a:ext cx="218975" cy="22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593722" y="4891245"/>
            <a:ext cx="218975" cy="22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554978" y="4891245"/>
            <a:ext cx="218975" cy="22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471936" y="5416626"/>
            <a:ext cx="675966" cy="315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061226" y="5416626"/>
            <a:ext cx="685487" cy="305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593060" y="5445284"/>
            <a:ext cx="371305" cy="238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96752"/>
            <a:ext cx="11520000" cy="4700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9426" y="4162200"/>
            <a:ext cx="999669" cy="30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8731" y="4152665"/>
            <a:ext cx="695008" cy="305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2120" y="4648496"/>
            <a:ext cx="314181" cy="228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8897" y="5077580"/>
            <a:ext cx="685487" cy="295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3756" y="5096651"/>
            <a:ext cx="218975" cy="238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3657" y="5525735"/>
            <a:ext cx="1942214" cy="314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75"/>
          <a:stretch/>
        </p:blipFill>
        <p:spPr>
          <a:xfrm>
            <a:off x="335360" y="1124744"/>
            <a:ext cx="11520000" cy="42096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0401" y="4905539"/>
            <a:ext cx="361785" cy="238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1459" y="4905539"/>
            <a:ext cx="333223" cy="228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1905" y="4905539"/>
            <a:ext cx="218975" cy="238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2022-01-18T07:01:38Z</dcterms:modified>
</cp:coreProperties>
</file>