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653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8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2881454"/>
            <a:ext cx="228495" cy="238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1355" y="2881454"/>
            <a:ext cx="390347" cy="238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5289" y="2881454"/>
            <a:ext cx="218975" cy="238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45190" y="2881454"/>
            <a:ext cx="361785" cy="238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7421" y="3520065"/>
            <a:ext cx="228495" cy="247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1355" y="3520065"/>
            <a:ext cx="390347" cy="247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5768" y="3520065"/>
            <a:ext cx="228495" cy="247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54776" y="3520065"/>
            <a:ext cx="228495" cy="247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14611" y="4158676"/>
            <a:ext cx="361785" cy="238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23206" y="4158676"/>
            <a:ext cx="228495" cy="247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65289" y="4158676"/>
            <a:ext cx="218975" cy="247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64297" y="4158676"/>
            <a:ext cx="218975" cy="247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1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1937290"/>
            <a:ext cx="238016" cy="2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1157" y="1937290"/>
            <a:ext cx="218975" cy="2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9834" y="1937290"/>
            <a:ext cx="228495" cy="2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90" y="2575496"/>
            <a:ext cx="390347" cy="2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0826" y="2575496"/>
            <a:ext cx="218975" cy="2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36264" y="2575496"/>
            <a:ext cx="361785" cy="247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1E6BAC9-F0E9-4377-BC15-F061596A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768" y="3100829"/>
            <a:ext cx="3480232" cy="388749"/>
          </a:xfrm>
          <a:prstGeom prst="rect">
            <a:avLst/>
          </a:prstGeom>
        </p:spPr>
      </p:pic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F48C34F1-E316-49C6-88CA-F02B51D22E6A}"/>
              </a:ext>
            </a:extLst>
          </p:cNvPr>
          <p:cNvSpPr/>
          <p:nvPr/>
        </p:nvSpPr>
        <p:spPr bwMode="white">
          <a:xfrm>
            <a:off x="7892152" y="3100829"/>
            <a:ext cx="3579848" cy="388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76" y="1052736"/>
            <a:ext cx="11520000" cy="699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1.png">
            <a:extLst>
              <a:ext uri="{FF2B5EF4-FFF2-40B4-BE49-F238E27FC236}">
                <a16:creationId xmlns:a16="http://schemas.microsoft.com/office/drawing/2014/main" id="{3D76D12A-9BD6-412C-B06D-B8BFFA8A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817560"/>
            <a:ext cx="11520000" cy="4180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CA19B69-7E26-43E2-9864-ED32010FFB0F}"/>
              </a:ext>
            </a:extLst>
          </p:cNvPr>
          <p:cNvSpPr/>
          <p:nvPr/>
        </p:nvSpPr>
        <p:spPr bwMode="white">
          <a:xfrm>
            <a:off x="3573590" y="5150538"/>
            <a:ext cx="1323371" cy="29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ED9D97D7-C18E-4AEC-96E0-B09FCCE036EC}"/>
              </a:ext>
            </a:extLst>
          </p:cNvPr>
          <p:cNvSpPr/>
          <p:nvPr/>
        </p:nvSpPr>
        <p:spPr bwMode="white">
          <a:xfrm>
            <a:off x="6115607" y="5150538"/>
            <a:ext cx="1323371" cy="29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892838AE-D0D5-454B-85AE-89BD4A7C85B8}"/>
              </a:ext>
            </a:extLst>
          </p:cNvPr>
          <p:cNvSpPr/>
          <p:nvPr/>
        </p:nvSpPr>
        <p:spPr bwMode="white">
          <a:xfrm>
            <a:off x="8686185" y="5150538"/>
            <a:ext cx="1323371" cy="29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9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9256" y="2785388"/>
            <a:ext cx="209454" cy="228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0297" y="2785388"/>
            <a:ext cx="361785" cy="219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264" y="3995356"/>
            <a:ext cx="209454" cy="228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6247" y="3995356"/>
            <a:ext cx="209454" cy="228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69752" y="3995356"/>
            <a:ext cx="209454" cy="228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93256" y="3995356"/>
            <a:ext cx="228495" cy="228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16760" y="4004884"/>
            <a:ext cx="209454" cy="219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80991" y="4509831"/>
            <a:ext cx="342743" cy="28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70347" y="4995724"/>
            <a:ext cx="218975" cy="247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4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4818051"/>
            <a:ext cx="304661" cy="276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12297" y="4818051"/>
            <a:ext cx="314181" cy="276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3971629"/>
            <a:ext cx="399867" cy="248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9685" y="3971629"/>
            <a:ext cx="228495" cy="257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7983" y="3962086"/>
            <a:ext cx="228495" cy="267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2991" y="3933456"/>
            <a:ext cx="361785" cy="305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28838" y="3952542"/>
            <a:ext cx="371305" cy="276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98314" y="3971629"/>
            <a:ext cx="257057" cy="248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9966" y="3962086"/>
            <a:ext cx="428429" cy="257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31140" y="3923912"/>
            <a:ext cx="371305" cy="314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3D1EE9B6-E101-4066-8C41-EF99D4CB9C33}"/>
              </a:ext>
            </a:extLst>
          </p:cNvPr>
          <p:cNvSpPr/>
          <p:nvPr/>
        </p:nvSpPr>
        <p:spPr bwMode="white">
          <a:xfrm>
            <a:off x="2547526" y="4037571"/>
            <a:ext cx="361785" cy="1245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F89CB857-5478-4F9E-B424-D9B90F7605A3}"/>
              </a:ext>
            </a:extLst>
          </p:cNvPr>
          <p:cNvSpPr/>
          <p:nvPr/>
        </p:nvSpPr>
        <p:spPr bwMode="white">
          <a:xfrm>
            <a:off x="8167523" y="3948078"/>
            <a:ext cx="316628" cy="276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1041" y="2908352"/>
            <a:ext cx="875900" cy="257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6396" y="2908352"/>
            <a:ext cx="228495" cy="247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4214" y="2898829"/>
            <a:ext cx="247537" cy="266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9223" y="2860739"/>
            <a:ext cx="371305" cy="314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31140" y="3584461"/>
            <a:ext cx="238016" cy="266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8"/>
          <a:stretch/>
        </p:blipFill>
        <p:spPr>
          <a:xfrm>
            <a:off x="720000" y="1080000"/>
            <a:ext cx="10560576" cy="3068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38" y="3605608"/>
            <a:ext cx="364130" cy="285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7834" y="3624669"/>
            <a:ext cx="247537" cy="257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8368" y="3615138"/>
            <a:ext cx="390347" cy="266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1140" y="3586547"/>
            <a:ext cx="390347" cy="304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6566" y="3615138"/>
            <a:ext cx="390347" cy="266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62C985BA-0964-41B1-8348-46BAD4ABEB55}"/>
              </a:ext>
            </a:extLst>
          </p:cNvPr>
          <p:cNvSpPr/>
          <p:nvPr/>
        </p:nvSpPr>
        <p:spPr bwMode="white">
          <a:xfrm>
            <a:off x="2423567" y="3607879"/>
            <a:ext cx="288058" cy="270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/>
        </p:blipFill>
        <p:spPr>
          <a:xfrm>
            <a:off x="720000" y="1080000"/>
            <a:ext cx="10632584" cy="3759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0016" y="4372281"/>
            <a:ext cx="238016" cy="257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7489" y="4353195"/>
            <a:ext cx="288632" cy="286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1735" y="4372281"/>
            <a:ext cx="387082" cy="257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2033" y="4353195"/>
            <a:ext cx="371305" cy="286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4942" y="4372281"/>
            <a:ext cx="371305" cy="257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C4F553CB-2512-4C25-8293-194D899AEFF0}"/>
              </a:ext>
            </a:extLst>
          </p:cNvPr>
          <p:cNvSpPr/>
          <p:nvPr/>
        </p:nvSpPr>
        <p:spPr bwMode="white">
          <a:xfrm>
            <a:off x="3044622" y="4343652"/>
            <a:ext cx="387082" cy="286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1" descr="18.png">
            <a:extLst>
              <a:ext uri="{FF2B5EF4-FFF2-40B4-BE49-F238E27FC236}">
                <a16:creationId xmlns:a16="http://schemas.microsoft.com/office/drawing/2014/main" id="{58E3A84E-6EBA-4786-AC08-1B6433D71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170"/>
          <a:stretch/>
        </p:blipFill>
        <p:spPr>
          <a:xfrm>
            <a:off x="720000" y="4941168"/>
            <a:ext cx="11520000" cy="1224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055B6B24-9AD5-49D8-8141-3045D05D449B}"/>
              </a:ext>
            </a:extLst>
          </p:cNvPr>
          <p:cNvSpPr/>
          <p:nvPr/>
        </p:nvSpPr>
        <p:spPr bwMode="white">
          <a:xfrm>
            <a:off x="2041471" y="5720494"/>
            <a:ext cx="389742" cy="267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8C07052B-BC72-47C3-B64D-4EBB532DFE2C}"/>
              </a:ext>
            </a:extLst>
          </p:cNvPr>
          <p:cNvSpPr/>
          <p:nvPr/>
        </p:nvSpPr>
        <p:spPr bwMode="white">
          <a:xfrm>
            <a:off x="3138247" y="5730037"/>
            <a:ext cx="228495" cy="257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1501F899-3663-495D-806E-EFBCE5C0B9BE}"/>
              </a:ext>
            </a:extLst>
          </p:cNvPr>
          <p:cNvSpPr/>
          <p:nvPr/>
        </p:nvSpPr>
        <p:spPr bwMode="white">
          <a:xfrm>
            <a:off x="3871338" y="5720494"/>
            <a:ext cx="428429" cy="267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191AC30E-BBB0-48B8-B3D3-1CC86FA939FB}"/>
              </a:ext>
            </a:extLst>
          </p:cNvPr>
          <p:cNvSpPr/>
          <p:nvPr/>
        </p:nvSpPr>
        <p:spPr bwMode="white">
          <a:xfrm>
            <a:off x="4661553" y="5558749"/>
            <a:ext cx="361785" cy="4385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BC7F3F8C-6EBD-4A09-B8C6-0F2F791E7604}"/>
              </a:ext>
            </a:extLst>
          </p:cNvPr>
          <p:cNvSpPr/>
          <p:nvPr/>
        </p:nvSpPr>
        <p:spPr bwMode="white">
          <a:xfrm>
            <a:off x="9545652" y="5720494"/>
            <a:ext cx="418909" cy="267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93135D15-DDDA-426F-899A-D66967D5FC25}"/>
              </a:ext>
            </a:extLst>
          </p:cNvPr>
          <p:cNvSpPr/>
          <p:nvPr/>
        </p:nvSpPr>
        <p:spPr bwMode="white">
          <a:xfrm>
            <a:off x="2581590" y="5780252"/>
            <a:ext cx="354219" cy="169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032" r="7490"/>
          <a:stretch/>
        </p:blipFill>
        <p:spPr>
          <a:xfrm>
            <a:off x="623392" y="1340768"/>
            <a:ext cx="10657184" cy="2219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344317" y="2434295"/>
            <a:ext cx="228495" cy="238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11094" y="3102328"/>
            <a:ext cx="218975" cy="238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2C43CD98-4DDC-41C2-BE4A-3193100F7BFB}"/>
              </a:ext>
            </a:extLst>
          </p:cNvPr>
          <p:cNvSpPr/>
          <p:nvPr/>
        </p:nvSpPr>
        <p:spPr bwMode="white">
          <a:xfrm>
            <a:off x="1055440" y="2420889"/>
            <a:ext cx="4968552" cy="936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3" t="29840" r="31243"/>
          <a:stretch/>
        </p:blipFill>
        <p:spPr>
          <a:xfrm>
            <a:off x="3719736" y="2780928"/>
            <a:ext cx="4752528" cy="15237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64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6595" y="3120552"/>
            <a:ext cx="2513454" cy="324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6115" y="3692670"/>
            <a:ext cx="4008198" cy="314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8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4090696"/>
            <a:ext cx="399867" cy="238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008" y="4090696"/>
            <a:ext cx="390347" cy="24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8942" y="4090696"/>
            <a:ext cx="380826" cy="24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3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165743"/>
            <a:ext cx="390347" cy="24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88132" y="1165743"/>
            <a:ext cx="390347" cy="24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1727842"/>
            <a:ext cx="390347" cy="238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9950" y="2280413"/>
            <a:ext cx="390347" cy="238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0314" y="2242304"/>
            <a:ext cx="1018710" cy="323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0148" y="3309339"/>
            <a:ext cx="228495" cy="24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21619" y="3318866"/>
            <a:ext cx="218975" cy="238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89520" y="4347791"/>
            <a:ext cx="390347" cy="24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8165" y="4347791"/>
            <a:ext cx="218975" cy="24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83404" y="4347791"/>
            <a:ext cx="514115" cy="24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1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4876" y="1289996"/>
            <a:ext cx="238016" cy="2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97851" y="1289996"/>
            <a:ext cx="152330" cy="2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6247" y="1843625"/>
            <a:ext cx="218975" cy="248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0661" y="1843625"/>
            <a:ext cx="218975" cy="248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2066" y="2397253"/>
            <a:ext cx="152330" cy="2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3239" y="3208605"/>
            <a:ext cx="342743" cy="2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74280" y="3208605"/>
            <a:ext cx="380826" cy="2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26280" y="3208605"/>
            <a:ext cx="390347" cy="2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7A7AA2DF-9110-4700-B4D6-89CAB0999CC1}"/>
              </a:ext>
            </a:extLst>
          </p:cNvPr>
          <p:cNvSpPr/>
          <p:nvPr/>
        </p:nvSpPr>
        <p:spPr bwMode="white">
          <a:xfrm>
            <a:off x="9091154" y="3695878"/>
            <a:ext cx="2477454" cy="465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4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4387" y="1914863"/>
            <a:ext cx="323593" cy="267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9807" y="1917403"/>
            <a:ext cx="333223" cy="267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7487" y="2005847"/>
            <a:ext cx="323702" cy="38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7487" y="2063116"/>
            <a:ext cx="333223" cy="38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9147" y="2588080"/>
            <a:ext cx="335976" cy="267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2187" y="2583000"/>
            <a:ext cx="345923" cy="267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17487" y="2673984"/>
            <a:ext cx="323702" cy="1069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5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2653225"/>
            <a:ext cx="371305" cy="324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264" y="1289645"/>
            <a:ext cx="380826" cy="314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4181" y="3576690"/>
            <a:ext cx="380826" cy="323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7.png">
            <a:extLst>
              <a:ext uri="{FF2B5EF4-FFF2-40B4-BE49-F238E27FC236}">
                <a16:creationId xmlns:a16="http://schemas.microsoft.com/office/drawing/2014/main" id="{08B835F6-4B79-4F40-B8C8-1330CAAD5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45" r="13987" b="95046"/>
          <a:stretch/>
        </p:blipFill>
        <p:spPr>
          <a:xfrm>
            <a:off x="9774758" y="4758331"/>
            <a:ext cx="860286" cy="209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54"/>
          <a:stretch/>
        </p:blipFill>
        <p:spPr>
          <a:xfrm>
            <a:off x="720000" y="1251568"/>
            <a:ext cx="11520000" cy="4060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50446" y="1251568"/>
            <a:ext cx="380826" cy="324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6314" y="4263540"/>
            <a:ext cx="380826" cy="324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188</cp:revision>
  <dcterms:created xsi:type="dcterms:W3CDTF">2015-08-18T12:29:20Z</dcterms:created>
  <dcterms:modified xsi:type="dcterms:W3CDTF">2022-01-18T12:19:59Z</dcterms:modified>
</cp:coreProperties>
</file>