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30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55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1967423"/>
            <a:ext cx="361785" cy="257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1479" y="1967423"/>
            <a:ext cx="314181" cy="248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1553" y="1963613"/>
            <a:ext cx="314181" cy="257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7818" y="2635376"/>
            <a:ext cx="361785" cy="248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 flipV="1">
            <a:off x="4861479" y="2635374"/>
            <a:ext cx="304668" cy="248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 flipV="1">
            <a:off x="8544272" y="2635373"/>
            <a:ext cx="287330" cy="248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10016" y="3761355"/>
            <a:ext cx="209454" cy="2385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09090" y="3761355"/>
            <a:ext cx="218975" cy="2385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50842" y="3761355"/>
            <a:ext cx="380826" cy="2385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00495" y="4305259"/>
            <a:ext cx="209454" cy="219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27933" y="4305259"/>
            <a:ext cx="228495" cy="219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75008" y="4305259"/>
            <a:ext cx="314181" cy="229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50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3546099"/>
            <a:ext cx="276099" cy="238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10.png">
            <a:extLst>
              <a:ext uri="{FF2B5EF4-FFF2-40B4-BE49-F238E27FC236}">
                <a16:creationId xmlns:a16="http://schemas.microsoft.com/office/drawing/2014/main" id="{B0280349-A3B3-48D2-A87A-B2FC64DF28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915"/>
          <a:stretch/>
        </p:blipFill>
        <p:spPr>
          <a:xfrm>
            <a:off x="1096968" y="4177685"/>
            <a:ext cx="10585176" cy="15629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CE149D3-F35B-4621-B8E9-0318766E99CC}"/>
              </a:ext>
            </a:extLst>
          </p:cNvPr>
          <p:cNvSpPr/>
          <p:nvPr/>
        </p:nvSpPr>
        <p:spPr bwMode="white">
          <a:xfrm>
            <a:off x="6888088" y="5229200"/>
            <a:ext cx="253694" cy="338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797081"/>
            <a:ext cx="11520000" cy="27201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65884" y="4410082"/>
            <a:ext cx="190413" cy="200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3289" y="4410082"/>
            <a:ext cx="199933" cy="200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70214" y="4419626"/>
            <a:ext cx="180892" cy="1908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7619" y="4410082"/>
            <a:ext cx="190413" cy="200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74545" y="4419626"/>
            <a:ext cx="142809" cy="181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1" descr="10.png">
            <a:extLst>
              <a:ext uri="{FF2B5EF4-FFF2-40B4-BE49-F238E27FC236}">
                <a16:creationId xmlns:a16="http://schemas.microsoft.com/office/drawing/2014/main" id="{6AFA1E98-542C-442A-86AF-AB332C8918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079"/>
          <a:stretch/>
        </p:blipFill>
        <p:spPr>
          <a:xfrm>
            <a:off x="341730" y="957847"/>
            <a:ext cx="11520000" cy="18394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196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6925" y="1137168"/>
            <a:ext cx="885421" cy="266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81123" y="1146696"/>
            <a:ext cx="295140" cy="2477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94049" y="1165752"/>
            <a:ext cx="190413" cy="200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8198" y="1956581"/>
            <a:ext cx="323702" cy="209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76"/>
          <a:stretch/>
        </p:blipFill>
        <p:spPr>
          <a:xfrm>
            <a:off x="720000" y="1080000"/>
            <a:ext cx="11520000" cy="32851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3928386"/>
            <a:ext cx="218975" cy="219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9042" y="3899807"/>
            <a:ext cx="247537" cy="2476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8793" y="3918859"/>
            <a:ext cx="352264" cy="219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2842" y="3918859"/>
            <a:ext cx="352264" cy="228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0247" y="3899807"/>
            <a:ext cx="323702" cy="257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94342" y="3918859"/>
            <a:ext cx="323702" cy="228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98710" y="3928386"/>
            <a:ext cx="209454" cy="219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55657" y="3918859"/>
            <a:ext cx="304627" cy="228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84000" y="3899807"/>
            <a:ext cx="323702" cy="257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F7B8274F-4DBB-4005-9FFA-3EE0EDE6618D}"/>
              </a:ext>
            </a:extLst>
          </p:cNvPr>
          <p:cNvSpPr/>
          <p:nvPr/>
        </p:nvSpPr>
        <p:spPr bwMode="white">
          <a:xfrm>
            <a:off x="7023628" y="3953546"/>
            <a:ext cx="323702" cy="144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70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2385093"/>
            <a:ext cx="1970776" cy="3143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2347" y="2889984"/>
            <a:ext cx="2941884" cy="3143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8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7272" y="1623598"/>
            <a:ext cx="2637223" cy="314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6314" y="2129050"/>
            <a:ext cx="3446479" cy="305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38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1823572"/>
            <a:ext cx="1999338" cy="314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81388" y="2338353"/>
            <a:ext cx="2456330" cy="295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52826" y="4063822"/>
            <a:ext cx="3713057" cy="314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1388" y="4569070"/>
            <a:ext cx="2951404" cy="314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91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2273014"/>
            <a:ext cx="2637223" cy="314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3917" y="2778852"/>
            <a:ext cx="2789553" cy="305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66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3510607"/>
            <a:ext cx="3960595" cy="314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28991" y="4015792"/>
            <a:ext cx="3456000" cy="314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7553" y="4511445"/>
            <a:ext cx="5226842" cy="314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03" t="28346" r="36243"/>
          <a:stretch/>
        </p:blipFill>
        <p:spPr>
          <a:xfrm>
            <a:off x="4151784" y="2700915"/>
            <a:ext cx="4176464" cy="14561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1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3251101"/>
            <a:ext cx="209454" cy="2380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95173" y="3251101"/>
            <a:ext cx="228495" cy="228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4727" y="3251101"/>
            <a:ext cx="361785" cy="228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02776" y="3251101"/>
            <a:ext cx="361785" cy="2380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0165" y="3812922"/>
            <a:ext cx="380826" cy="228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12297" y="3774832"/>
            <a:ext cx="971107" cy="304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52495" y="4365219"/>
            <a:ext cx="209454" cy="228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22280" y="4365219"/>
            <a:ext cx="371305" cy="228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06"/>
          <a:stretch/>
        </p:blipFill>
        <p:spPr>
          <a:xfrm>
            <a:off x="720000" y="1080000"/>
            <a:ext cx="11520000" cy="3789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69884" y="1165819"/>
            <a:ext cx="361785" cy="228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6049" y="1718875"/>
            <a:ext cx="514115" cy="228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6413" y="2453105"/>
            <a:ext cx="342743" cy="228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31206" y="2453105"/>
            <a:ext cx="361785" cy="228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5834" y="4217164"/>
            <a:ext cx="209454" cy="228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41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881190" y="1613475"/>
            <a:ext cx="371305" cy="238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50842" y="1623001"/>
            <a:ext cx="209454" cy="228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88528" y="1623001"/>
            <a:ext cx="209454" cy="219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38049" y="2175529"/>
            <a:ext cx="380826" cy="228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55966" y="2175529"/>
            <a:ext cx="371305" cy="228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28859" y="2728056"/>
            <a:ext cx="209454" cy="228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04495" y="2728056"/>
            <a:ext cx="209454" cy="228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" descr="2.png">
            <a:extLst>
              <a:ext uri="{FF2B5EF4-FFF2-40B4-BE49-F238E27FC236}">
                <a16:creationId xmlns:a16="http://schemas.microsoft.com/office/drawing/2014/main" id="{50FC2011-A633-4DC6-A651-439596B07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832"/>
          <a:stretch/>
        </p:blipFill>
        <p:spPr>
          <a:xfrm>
            <a:off x="719274" y="921649"/>
            <a:ext cx="11520000" cy="165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1070473"/>
            <a:ext cx="209454" cy="219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38049" y="1070473"/>
            <a:ext cx="209454" cy="219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41322" y="1070473"/>
            <a:ext cx="218975" cy="219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88528" y="1070473"/>
            <a:ext cx="209454" cy="219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5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36991" y="1347416"/>
            <a:ext cx="218975" cy="229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55107" y="1347416"/>
            <a:ext cx="209454" cy="229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7338" y="3267083"/>
            <a:ext cx="352264" cy="229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60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18082" y="1928281"/>
            <a:ext cx="361785" cy="305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27272" y="3005314"/>
            <a:ext cx="361785" cy="305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7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1537" y="1689446"/>
            <a:ext cx="361785" cy="3047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0214" y="3174972"/>
            <a:ext cx="361785" cy="295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7.png">
            <a:extLst>
              <a:ext uri="{FF2B5EF4-FFF2-40B4-BE49-F238E27FC236}">
                <a16:creationId xmlns:a16="http://schemas.microsoft.com/office/drawing/2014/main" id="{4E8272CF-7F09-4C6B-AD19-01A6D702A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852"/>
          <a:stretch/>
        </p:blipFill>
        <p:spPr>
          <a:xfrm>
            <a:off x="303342" y="4613627"/>
            <a:ext cx="11520000" cy="10460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362BA73B-248C-496E-ADE2-E4C8CFF67EF6}"/>
              </a:ext>
            </a:extLst>
          </p:cNvPr>
          <p:cNvSpPr/>
          <p:nvPr/>
        </p:nvSpPr>
        <p:spPr bwMode="white">
          <a:xfrm>
            <a:off x="9502148" y="4746916"/>
            <a:ext cx="361785" cy="304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319"/>
          <a:stretch/>
        </p:blipFill>
        <p:spPr>
          <a:xfrm>
            <a:off x="720000" y="1124744"/>
            <a:ext cx="11520000" cy="2947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4132" y="2624482"/>
            <a:ext cx="361785" cy="228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6694" y="2624482"/>
            <a:ext cx="371305" cy="228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6925" y="2624482"/>
            <a:ext cx="218975" cy="228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74148" y="2624482"/>
            <a:ext cx="380826" cy="228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76462" y="3157859"/>
            <a:ext cx="361785" cy="238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04363" y="3157859"/>
            <a:ext cx="380826" cy="238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27404" y="3157859"/>
            <a:ext cx="371305" cy="228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02512" y="3157859"/>
            <a:ext cx="371305" cy="238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24132" y="3700762"/>
            <a:ext cx="371305" cy="228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23404" y="3700762"/>
            <a:ext cx="352264" cy="228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36925" y="3700762"/>
            <a:ext cx="371305" cy="228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097851" y="3700762"/>
            <a:ext cx="209454" cy="228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1477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188</cp:revision>
  <dcterms:created xsi:type="dcterms:W3CDTF">2015-08-18T12:29:20Z</dcterms:created>
  <dcterms:modified xsi:type="dcterms:W3CDTF">2022-01-18T12:11:27Z</dcterms:modified>
</cp:coreProperties>
</file>