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45" r:id="rId2"/>
    <p:sldId id="324" r:id="rId3"/>
    <p:sldId id="325" r:id="rId4"/>
    <p:sldId id="326" r:id="rId5"/>
    <p:sldId id="327" r:id="rId6"/>
    <p:sldId id="328" r:id="rId7"/>
    <p:sldId id="329" r:id="rId8"/>
    <p:sldId id="331" r:id="rId9"/>
    <p:sldId id="332" r:id="rId10"/>
    <p:sldId id="333" r:id="rId11"/>
    <p:sldId id="334" r:id="rId12"/>
    <p:sldId id="335" r:id="rId13"/>
    <p:sldId id="336" r:id="rId14"/>
    <p:sldId id="338" r:id="rId15"/>
    <p:sldId id="339" r:id="rId16"/>
    <p:sldId id="340" r:id="rId17"/>
    <p:sldId id="341" r:id="rId18"/>
    <p:sldId id="342" r:id="rId19"/>
    <p:sldId id="343" r:id="rId20"/>
    <p:sldId id="346" r:id="rId21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653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815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>
            <a:extLst>
              <a:ext uri="{FF2B5EF4-FFF2-40B4-BE49-F238E27FC236}">
                <a16:creationId xmlns:a16="http://schemas.microsoft.com/office/drawing/2014/main" id="{7FB1E988-55F1-4425-ABCF-3229242D167E}"/>
              </a:ext>
            </a:extLst>
          </p:cNvPr>
          <p:cNvSpPr/>
          <p:nvPr/>
        </p:nvSpPr>
        <p:spPr bwMode="white">
          <a:xfrm>
            <a:off x="5743736" y="1268760"/>
            <a:ext cx="640296" cy="4320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426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47702" y="2014934"/>
            <a:ext cx="361785" cy="219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28264" y="2014934"/>
            <a:ext cx="361785" cy="219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18347" y="2014934"/>
            <a:ext cx="352264" cy="219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52561" y="2654124"/>
            <a:ext cx="352264" cy="219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832925" y="2654124"/>
            <a:ext cx="352264" cy="219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89652" y="2654124"/>
            <a:ext cx="209454" cy="219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500033" y="3293314"/>
            <a:ext cx="361785" cy="219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80595" y="3293314"/>
            <a:ext cx="314181" cy="219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70677" y="3293314"/>
            <a:ext cx="352264" cy="2194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095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166148" y="1995793"/>
            <a:ext cx="209454" cy="2194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89586" y="1995793"/>
            <a:ext cx="342743" cy="2194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74413" y="1995793"/>
            <a:ext cx="218975" cy="2194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32925" y="3464879"/>
            <a:ext cx="209454" cy="2289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84528" y="3464879"/>
            <a:ext cx="199933" cy="2289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1" descr="12.png">
            <a:extLst>
              <a:ext uri="{FF2B5EF4-FFF2-40B4-BE49-F238E27FC236}">
                <a16:creationId xmlns:a16="http://schemas.microsoft.com/office/drawing/2014/main" id="{E2A11054-09DF-4891-BFBA-12131E36D9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811"/>
          <a:stretch/>
        </p:blipFill>
        <p:spPr>
          <a:xfrm>
            <a:off x="315680" y="4060673"/>
            <a:ext cx="11520000" cy="15276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2">
            <a:extLst>
              <a:ext uri="{FF2B5EF4-FFF2-40B4-BE49-F238E27FC236}">
                <a16:creationId xmlns:a16="http://schemas.microsoft.com/office/drawing/2014/main" id="{DD8FA08E-E723-4B06-B0C1-685A7B1B1E95}"/>
              </a:ext>
            </a:extLst>
          </p:cNvPr>
          <p:cNvSpPr/>
          <p:nvPr/>
        </p:nvSpPr>
        <p:spPr bwMode="white">
          <a:xfrm>
            <a:off x="8326759" y="4466642"/>
            <a:ext cx="380826" cy="2197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26F9704A-1FA6-40E8-B8B2-1E771131CBE7}"/>
              </a:ext>
            </a:extLst>
          </p:cNvPr>
          <p:cNvSpPr/>
          <p:nvPr/>
        </p:nvSpPr>
        <p:spPr bwMode="white">
          <a:xfrm>
            <a:off x="8117304" y="4910688"/>
            <a:ext cx="361785" cy="2293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7633"/>
          <a:stretch/>
        </p:blipFill>
        <p:spPr>
          <a:xfrm>
            <a:off x="695400" y="1136524"/>
            <a:ext cx="11520000" cy="10242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Picture 1" descr="13.png">
            <a:extLst>
              <a:ext uri="{FF2B5EF4-FFF2-40B4-BE49-F238E27FC236}">
                <a16:creationId xmlns:a16="http://schemas.microsoft.com/office/drawing/2014/main" id="{7D3ED924-2BA8-4CE0-8E21-E95E38D1550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2092183"/>
            <a:ext cx="11520000" cy="292099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D99A0BB7-B39B-4428-8DD9-EDBFA3928E1F}"/>
              </a:ext>
            </a:extLst>
          </p:cNvPr>
          <p:cNvSpPr/>
          <p:nvPr/>
        </p:nvSpPr>
        <p:spPr bwMode="white">
          <a:xfrm>
            <a:off x="8378573" y="3390402"/>
            <a:ext cx="304661" cy="2768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>
            <a:extLst>
              <a:ext uri="{FF2B5EF4-FFF2-40B4-BE49-F238E27FC236}">
                <a16:creationId xmlns:a16="http://schemas.microsoft.com/office/drawing/2014/main" id="{DEA1B327-C227-4775-8D74-31EB3122BAFA}"/>
              </a:ext>
            </a:extLst>
          </p:cNvPr>
          <p:cNvSpPr/>
          <p:nvPr/>
        </p:nvSpPr>
        <p:spPr bwMode="white">
          <a:xfrm>
            <a:off x="3894342" y="3877234"/>
            <a:ext cx="295140" cy="2672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33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29057" y="4578709"/>
            <a:ext cx="361785" cy="2859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641190" y="4578709"/>
            <a:ext cx="361785" cy="2859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035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32330" y="2471723"/>
            <a:ext cx="542677" cy="476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650380" y="2567046"/>
            <a:ext cx="352264" cy="2859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804033" y="3129455"/>
            <a:ext cx="533157" cy="476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650380" y="3224778"/>
            <a:ext cx="352264" cy="2859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04033" y="3787187"/>
            <a:ext cx="533157" cy="476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965223" y="3892043"/>
            <a:ext cx="390347" cy="247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93652" y="4444919"/>
            <a:ext cx="533157" cy="476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802710" y="4549775"/>
            <a:ext cx="218975" cy="2478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Picture 1" descr="16.png">
            <a:extLst>
              <a:ext uri="{FF2B5EF4-FFF2-40B4-BE49-F238E27FC236}">
                <a16:creationId xmlns:a16="http://schemas.microsoft.com/office/drawing/2014/main" id="{AB54BB6E-FAB0-4BA3-9073-D43008387B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1237"/>
          <a:stretch/>
        </p:blipFill>
        <p:spPr>
          <a:xfrm>
            <a:off x="704760" y="5103000"/>
            <a:ext cx="11520000" cy="67848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12" name="Rectangle 2">
            <a:extLst>
              <a:ext uri="{FF2B5EF4-FFF2-40B4-BE49-F238E27FC236}">
                <a16:creationId xmlns:a16="http://schemas.microsoft.com/office/drawing/2014/main" id="{C5AE7292-D848-47EF-AD11-1887DCEE97BC}"/>
              </a:ext>
            </a:extLst>
          </p:cNvPr>
          <p:cNvSpPr/>
          <p:nvPr/>
        </p:nvSpPr>
        <p:spPr bwMode="white">
          <a:xfrm>
            <a:off x="6642986" y="5133128"/>
            <a:ext cx="533157" cy="4770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74B63B58-E097-47A8-B727-C210DC2A0E08}"/>
              </a:ext>
            </a:extLst>
          </p:cNvPr>
          <p:cNvSpPr/>
          <p:nvPr/>
        </p:nvSpPr>
        <p:spPr bwMode="white">
          <a:xfrm>
            <a:off x="8642325" y="5228541"/>
            <a:ext cx="380826" cy="24807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177"/>
          <a:stretch/>
        </p:blipFill>
        <p:spPr>
          <a:xfrm>
            <a:off x="720000" y="1340768"/>
            <a:ext cx="11520000" cy="306734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11016" y="3511231"/>
            <a:ext cx="1540800" cy="3148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9632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04892" y="1156209"/>
            <a:ext cx="238016" cy="2381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99504" y="1156209"/>
            <a:ext cx="218975" cy="23815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28264" y="4014074"/>
            <a:ext cx="380826" cy="2572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499371" y="4023600"/>
            <a:ext cx="380826" cy="2476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279735" y="4023600"/>
            <a:ext cx="409388" cy="2572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260363" y="4023600"/>
            <a:ext cx="399867" cy="2572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957685" y="4499911"/>
            <a:ext cx="409388" cy="2476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967206" y="5004800"/>
            <a:ext cx="399867" cy="2476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99702" y="4995274"/>
            <a:ext cx="409388" cy="2572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774809" y="4995274"/>
            <a:ext cx="409388" cy="2476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299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45586" y="2032972"/>
            <a:ext cx="333223" cy="2668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279074" y="2461809"/>
            <a:ext cx="333223" cy="3144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83537" y="2461809"/>
            <a:ext cx="333223" cy="3144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745586" y="2928766"/>
            <a:ext cx="333223" cy="2763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14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783338" y="2327390"/>
            <a:ext cx="390347" cy="266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83338" y="3003456"/>
            <a:ext cx="390347" cy="2570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628" t="26437" r="38743"/>
          <a:stretch/>
        </p:blipFill>
        <p:spPr>
          <a:xfrm>
            <a:off x="4043772" y="2852936"/>
            <a:ext cx="4104456" cy="140259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370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974413" y="1966593"/>
            <a:ext cx="913983" cy="6673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88925" y="3034319"/>
            <a:ext cx="695008" cy="6863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36264" y="4140178"/>
            <a:ext cx="571239" cy="5052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0210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98578" y="1385064"/>
            <a:ext cx="666446" cy="4575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755438" y="2290724"/>
            <a:ext cx="704528" cy="5719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0744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17752" y="1937994"/>
            <a:ext cx="485553" cy="4194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65024" y="1937994"/>
            <a:ext cx="476033" cy="4194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3256" y="1947527"/>
            <a:ext cx="495074" cy="4099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74809" y="2576722"/>
            <a:ext cx="476033" cy="4194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12561" y="2576722"/>
            <a:ext cx="476033" cy="4194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850314" y="2576722"/>
            <a:ext cx="485553" cy="4194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98842" y="3224985"/>
            <a:ext cx="485553" cy="4003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8136595" y="3205918"/>
            <a:ext cx="476033" cy="428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174347" y="3205918"/>
            <a:ext cx="485553" cy="428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7437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22082" y="1222999"/>
            <a:ext cx="323702" cy="2764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612958" y="1222999"/>
            <a:ext cx="618842" cy="54339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98314" y="1508997"/>
            <a:ext cx="571239" cy="2669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03371" y="1918927"/>
            <a:ext cx="228495" cy="2192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50644" y="1909394"/>
            <a:ext cx="209454" cy="2287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698314" y="2420889"/>
            <a:ext cx="504595" cy="10138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7803371" y="3577715"/>
            <a:ext cx="209454" cy="2192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8888727" y="3577715"/>
            <a:ext cx="209454" cy="21926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3">
            <a:extLst>
              <a:ext uri="{FF2B5EF4-FFF2-40B4-BE49-F238E27FC236}">
                <a16:creationId xmlns:a16="http://schemas.microsoft.com/office/drawing/2014/main" id="{9DB09807-6BF1-4FEB-942D-290F07A27ACA}"/>
              </a:ext>
            </a:extLst>
          </p:cNvPr>
          <p:cNvSpPr/>
          <p:nvPr/>
        </p:nvSpPr>
        <p:spPr bwMode="white">
          <a:xfrm>
            <a:off x="7673911" y="2420889"/>
            <a:ext cx="504595" cy="101382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83892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6.png">
            <a:extLst>
              <a:ext uri="{FF2B5EF4-FFF2-40B4-BE49-F238E27FC236}">
                <a16:creationId xmlns:a16="http://schemas.microsoft.com/office/drawing/2014/main" id="{E5F65DD2-F9F1-4602-8FCF-68661827437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1932014"/>
            <a:ext cx="11520000" cy="381330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435745C0-36F9-4337-98DA-E5FA54BE48D2}"/>
              </a:ext>
            </a:extLst>
          </p:cNvPr>
          <p:cNvSpPr/>
          <p:nvPr/>
        </p:nvSpPr>
        <p:spPr bwMode="white">
          <a:xfrm>
            <a:off x="8564628" y="2036879"/>
            <a:ext cx="342743" cy="2955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B5068CF5-444C-4B59-9041-F053F64AA296}"/>
              </a:ext>
            </a:extLst>
          </p:cNvPr>
          <p:cNvSpPr/>
          <p:nvPr/>
        </p:nvSpPr>
        <p:spPr bwMode="white">
          <a:xfrm>
            <a:off x="7536396" y="3390603"/>
            <a:ext cx="352264" cy="2859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018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84198" y="1089528"/>
            <a:ext cx="342743" cy="2858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5884" y="3147682"/>
            <a:ext cx="342743" cy="2858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Picture 1" descr="8.png">
            <a:extLst>
              <a:ext uri="{FF2B5EF4-FFF2-40B4-BE49-F238E27FC236}">
                <a16:creationId xmlns:a16="http://schemas.microsoft.com/office/drawing/2014/main" id="{80C4441D-7985-4F62-9CF9-E9ADA62B13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755" r="23742" b="86042"/>
          <a:stretch/>
        </p:blipFill>
        <p:spPr>
          <a:xfrm>
            <a:off x="6340488" y="4994064"/>
            <a:ext cx="3168352" cy="4135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662"/>
          <a:stretch/>
        </p:blipFill>
        <p:spPr>
          <a:xfrm>
            <a:off x="720000" y="1268760"/>
            <a:ext cx="11520000" cy="255815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51438" y="1692836"/>
            <a:ext cx="352264" cy="2858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1476</TotalTime>
  <Words>0</Words>
  <Application>Microsoft Office PowerPoint</Application>
  <PresentationFormat>宽屏</PresentationFormat>
  <Paragraphs>0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4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188</cp:revision>
  <dcterms:created xsi:type="dcterms:W3CDTF">2015-08-18T12:29:20Z</dcterms:created>
  <dcterms:modified xsi:type="dcterms:W3CDTF">2022-01-18T12:04:21Z</dcterms:modified>
</cp:coreProperties>
</file>