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6" r:id="rId2"/>
    <p:sldId id="324" r:id="rId3"/>
    <p:sldId id="325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1" r:id="rId18"/>
    <p:sldId id="342" r:id="rId19"/>
    <p:sldId id="344" r:id="rId20"/>
    <p:sldId id="347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302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92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7355" y="1985403"/>
            <a:ext cx="390347" cy="247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0958" y="1985403"/>
            <a:ext cx="380826" cy="247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55041" y="1985403"/>
            <a:ext cx="380826" cy="247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0578" y="2662074"/>
            <a:ext cx="399867" cy="238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84661" y="2662074"/>
            <a:ext cx="390347" cy="238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50115" y="2662074"/>
            <a:ext cx="390347" cy="238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05553" y="4158373"/>
            <a:ext cx="390347" cy="257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56825" y="4158373"/>
            <a:ext cx="390347" cy="257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22148" y="4158373"/>
            <a:ext cx="238016" cy="257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91107" y="4920818"/>
            <a:ext cx="380826" cy="257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28264" y="4920818"/>
            <a:ext cx="418909" cy="266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783669" y="4920818"/>
            <a:ext cx="238016" cy="266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2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9834" y="2242134"/>
            <a:ext cx="409388" cy="257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8214" y="2242134"/>
            <a:ext cx="399867" cy="257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27074" y="2242134"/>
            <a:ext cx="399867" cy="257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21619" y="2251660"/>
            <a:ext cx="409388" cy="247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99834" y="3261384"/>
            <a:ext cx="399867" cy="247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08694" y="3261384"/>
            <a:ext cx="371305" cy="247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46115" y="3261384"/>
            <a:ext cx="342743" cy="247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21619" y="3261384"/>
            <a:ext cx="361785" cy="247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05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97917" y="3461533"/>
            <a:ext cx="361785" cy="228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0082" y="4080732"/>
            <a:ext cx="361785" cy="228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3933" y="4699931"/>
            <a:ext cx="342743" cy="219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2727" y="4699931"/>
            <a:ext cx="371305" cy="228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67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6292" y="4188973"/>
            <a:ext cx="390347" cy="286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3388" y="4208046"/>
            <a:ext cx="238016" cy="2574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6480" y="4198510"/>
            <a:ext cx="390347" cy="2670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66214" y="4160363"/>
            <a:ext cx="371305" cy="314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40194" y="4198510"/>
            <a:ext cx="382086" cy="2670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07768" y="4208046"/>
            <a:ext cx="238016" cy="2574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50380" y="4198510"/>
            <a:ext cx="418909" cy="2574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31074" y="4160363"/>
            <a:ext cx="380826" cy="314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E4ADBEE9-3F24-44ED-95FB-1209F078A6E1}"/>
              </a:ext>
            </a:extLst>
          </p:cNvPr>
          <p:cNvSpPr/>
          <p:nvPr/>
        </p:nvSpPr>
        <p:spPr bwMode="white">
          <a:xfrm>
            <a:off x="2908491" y="4188974"/>
            <a:ext cx="295464" cy="286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DC68FC6D-98BF-40E9-936E-F0A310A45BE0}"/>
              </a:ext>
            </a:extLst>
          </p:cNvPr>
          <p:cNvSpPr/>
          <p:nvPr/>
        </p:nvSpPr>
        <p:spPr bwMode="white">
          <a:xfrm>
            <a:off x="8344790" y="4251469"/>
            <a:ext cx="382086" cy="151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50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8198" y="3143415"/>
            <a:ext cx="418909" cy="286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69768" y="3152968"/>
            <a:ext cx="418909" cy="267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8159" y="3152968"/>
            <a:ext cx="379810" cy="267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84391" y="3162520"/>
            <a:ext cx="379810" cy="2579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77702" y="3152968"/>
            <a:ext cx="413951" cy="267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74479" y="3162520"/>
            <a:ext cx="228495" cy="2579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17090" y="3152968"/>
            <a:ext cx="418909" cy="267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57AD072C-E6BB-4CEC-B6FC-F586ED50F2F0}"/>
              </a:ext>
            </a:extLst>
          </p:cNvPr>
          <p:cNvSpPr/>
          <p:nvPr/>
        </p:nvSpPr>
        <p:spPr bwMode="white">
          <a:xfrm>
            <a:off x="10326347" y="3133862"/>
            <a:ext cx="314181" cy="401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2F03B578-68AC-4111-97DA-ECA742FEE575}"/>
              </a:ext>
            </a:extLst>
          </p:cNvPr>
          <p:cNvSpPr/>
          <p:nvPr/>
        </p:nvSpPr>
        <p:spPr bwMode="white">
          <a:xfrm>
            <a:off x="2420077" y="3141481"/>
            <a:ext cx="314181" cy="286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4E29B999-D323-4187-912A-A7073D0B294C}"/>
              </a:ext>
            </a:extLst>
          </p:cNvPr>
          <p:cNvSpPr/>
          <p:nvPr/>
        </p:nvSpPr>
        <p:spPr bwMode="white">
          <a:xfrm>
            <a:off x="7208388" y="3222592"/>
            <a:ext cx="323453" cy="185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7128CC45-479C-4E67-82BF-E611927D8D8F}"/>
              </a:ext>
            </a:extLst>
          </p:cNvPr>
          <p:cNvSpPr/>
          <p:nvPr/>
        </p:nvSpPr>
        <p:spPr bwMode="white">
          <a:xfrm>
            <a:off x="8222274" y="3170794"/>
            <a:ext cx="341019" cy="228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55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07966" y="3300081"/>
            <a:ext cx="2199272" cy="314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36528" y="3967058"/>
            <a:ext cx="3179900" cy="314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260648"/>
            <a:ext cx="11520000" cy="3339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6.png">
            <a:extLst>
              <a:ext uri="{FF2B5EF4-FFF2-40B4-BE49-F238E27FC236}">
                <a16:creationId xmlns:a16="http://schemas.microsoft.com/office/drawing/2014/main" id="{382058D0-5DAC-4BBB-91C3-B0374C65AF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459" y="3903719"/>
            <a:ext cx="11520000" cy="21889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AF389EEF-C8AD-4E1A-8051-AA60362E03FF}"/>
              </a:ext>
            </a:extLst>
          </p:cNvPr>
          <p:cNvSpPr/>
          <p:nvPr/>
        </p:nvSpPr>
        <p:spPr bwMode="white">
          <a:xfrm>
            <a:off x="479376" y="4200042"/>
            <a:ext cx="2399206" cy="325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995DC6AB-DB0B-4CCA-BC90-1579A70ED97E}"/>
              </a:ext>
            </a:extLst>
          </p:cNvPr>
          <p:cNvSpPr/>
          <p:nvPr/>
        </p:nvSpPr>
        <p:spPr bwMode="white">
          <a:xfrm>
            <a:off x="479376" y="4869160"/>
            <a:ext cx="3227504" cy="325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7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2760" y="2282150"/>
            <a:ext cx="3208462" cy="3148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1322" y="2950011"/>
            <a:ext cx="2846677" cy="3148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36" y="980728"/>
            <a:ext cx="11520000" cy="26611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9749" y="2373276"/>
            <a:ext cx="3674975" cy="3147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9749" y="3040936"/>
            <a:ext cx="2513454" cy="3147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19.png">
            <a:extLst>
              <a:ext uri="{FF2B5EF4-FFF2-40B4-BE49-F238E27FC236}">
                <a16:creationId xmlns:a16="http://schemas.microsoft.com/office/drawing/2014/main" id="{31402580-B10D-4CD8-BDEA-2BDC847475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476" y="3641831"/>
            <a:ext cx="11520000" cy="27641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94C03AC0-23E0-4D48-A8A1-B357606BE92C}"/>
              </a:ext>
            </a:extLst>
          </p:cNvPr>
          <p:cNvSpPr/>
          <p:nvPr/>
        </p:nvSpPr>
        <p:spPr bwMode="white">
          <a:xfrm>
            <a:off x="5974566" y="5081076"/>
            <a:ext cx="495074" cy="2478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FEFC891F-07DA-42A1-8401-20BC0BE7E58E}"/>
              </a:ext>
            </a:extLst>
          </p:cNvPr>
          <p:cNvSpPr/>
          <p:nvPr/>
        </p:nvSpPr>
        <p:spPr bwMode="white">
          <a:xfrm>
            <a:off x="7012318" y="5081076"/>
            <a:ext cx="495074" cy="2478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49DFDBFA-14B2-4703-A4FF-EEA973F0E359}"/>
              </a:ext>
            </a:extLst>
          </p:cNvPr>
          <p:cNvSpPr/>
          <p:nvPr/>
        </p:nvSpPr>
        <p:spPr bwMode="white">
          <a:xfrm>
            <a:off x="8059591" y="5081076"/>
            <a:ext cx="485553" cy="2478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A3A0D4FB-D63D-433B-8F81-80DCE556A83F}"/>
              </a:ext>
            </a:extLst>
          </p:cNvPr>
          <p:cNvSpPr/>
          <p:nvPr/>
        </p:nvSpPr>
        <p:spPr bwMode="white">
          <a:xfrm>
            <a:off x="5431889" y="5328893"/>
            <a:ext cx="3351272" cy="2478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68247275-C50E-46D7-9420-DF87C1D6C2E1}"/>
              </a:ext>
            </a:extLst>
          </p:cNvPr>
          <p:cNvSpPr/>
          <p:nvPr/>
        </p:nvSpPr>
        <p:spPr bwMode="white">
          <a:xfrm>
            <a:off x="5460451" y="5967498"/>
            <a:ext cx="4008198" cy="3240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54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1785" y="2938284"/>
            <a:ext cx="238016" cy="247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53" t="33554" r="31868"/>
          <a:stretch/>
        </p:blipFill>
        <p:spPr>
          <a:xfrm>
            <a:off x="3791744" y="2780928"/>
            <a:ext cx="4536504" cy="1425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034" y="908720"/>
            <a:ext cx="11520000" cy="751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2.png">
            <a:extLst>
              <a:ext uri="{FF2B5EF4-FFF2-40B4-BE49-F238E27FC236}">
                <a16:creationId xmlns:a16="http://schemas.microsoft.com/office/drawing/2014/main" id="{C2F890D0-9CDB-4E2D-B96C-AA54DE7DF2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790033"/>
            <a:ext cx="11520000" cy="41933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61BF8B85-334C-4FA1-A288-4B7EF2C13AD1}"/>
              </a:ext>
            </a:extLst>
          </p:cNvPr>
          <p:cNvSpPr/>
          <p:nvPr/>
        </p:nvSpPr>
        <p:spPr bwMode="white">
          <a:xfrm>
            <a:off x="2626888" y="2609648"/>
            <a:ext cx="2884760" cy="1000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9E023D77-D904-426D-8B9E-B80A394E7DE3}"/>
              </a:ext>
            </a:extLst>
          </p:cNvPr>
          <p:cNvSpPr/>
          <p:nvPr/>
        </p:nvSpPr>
        <p:spPr bwMode="white">
          <a:xfrm>
            <a:off x="9805466" y="2609648"/>
            <a:ext cx="961586" cy="991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163BA41A-3B63-40F8-A3EA-BB39B3708A57}"/>
              </a:ext>
            </a:extLst>
          </p:cNvPr>
          <p:cNvSpPr/>
          <p:nvPr/>
        </p:nvSpPr>
        <p:spPr bwMode="white">
          <a:xfrm>
            <a:off x="3182891" y="4029680"/>
            <a:ext cx="409388" cy="2573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26377A29-17E7-4AE0-A819-C1A6621FB204}"/>
              </a:ext>
            </a:extLst>
          </p:cNvPr>
          <p:cNvSpPr/>
          <p:nvPr/>
        </p:nvSpPr>
        <p:spPr bwMode="white">
          <a:xfrm>
            <a:off x="8834359" y="4029680"/>
            <a:ext cx="428429" cy="266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AE3A1163-BCDA-470A-B51A-FB1D86CB49E9}"/>
              </a:ext>
            </a:extLst>
          </p:cNvPr>
          <p:cNvSpPr/>
          <p:nvPr/>
        </p:nvSpPr>
        <p:spPr bwMode="white">
          <a:xfrm>
            <a:off x="2265103" y="4782583"/>
            <a:ext cx="238016" cy="266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28CC0426-0923-41F9-8894-DABCFB9C45C0}"/>
              </a:ext>
            </a:extLst>
          </p:cNvPr>
          <p:cNvSpPr/>
          <p:nvPr/>
        </p:nvSpPr>
        <p:spPr bwMode="white">
          <a:xfrm>
            <a:off x="3102921" y="4782583"/>
            <a:ext cx="238016" cy="266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8A8DA045-E9F2-4ACD-806F-EDBF4C96F27D}"/>
              </a:ext>
            </a:extLst>
          </p:cNvPr>
          <p:cNvSpPr/>
          <p:nvPr/>
        </p:nvSpPr>
        <p:spPr bwMode="white">
          <a:xfrm>
            <a:off x="3855053" y="4782583"/>
            <a:ext cx="409388" cy="2573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F6390DA3-5DC6-4F5C-890D-A8CF87AB5EC1}"/>
              </a:ext>
            </a:extLst>
          </p:cNvPr>
          <p:cNvSpPr/>
          <p:nvPr/>
        </p:nvSpPr>
        <p:spPr bwMode="white">
          <a:xfrm>
            <a:off x="7863251" y="4782583"/>
            <a:ext cx="390347" cy="266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F8598FF9-28FC-4B5E-BEF9-AEDF360309F7}"/>
              </a:ext>
            </a:extLst>
          </p:cNvPr>
          <p:cNvSpPr/>
          <p:nvPr/>
        </p:nvSpPr>
        <p:spPr bwMode="white">
          <a:xfrm>
            <a:off x="8777235" y="4782583"/>
            <a:ext cx="247537" cy="2573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EC5B75ED-F3C3-4D8F-A7AC-DF6B797E480A}"/>
              </a:ext>
            </a:extLst>
          </p:cNvPr>
          <p:cNvSpPr/>
          <p:nvPr/>
        </p:nvSpPr>
        <p:spPr bwMode="white">
          <a:xfrm>
            <a:off x="9615053" y="4782583"/>
            <a:ext cx="238016" cy="266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>
            <a:extLst>
              <a:ext uri="{FF2B5EF4-FFF2-40B4-BE49-F238E27FC236}">
                <a16:creationId xmlns:a16="http://schemas.microsoft.com/office/drawing/2014/main" id="{2D61CD13-05DD-487C-8AFC-6AB1D92A268D}"/>
              </a:ext>
            </a:extLst>
          </p:cNvPr>
          <p:cNvSpPr/>
          <p:nvPr/>
        </p:nvSpPr>
        <p:spPr bwMode="white">
          <a:xfrm>
            <a:off x="2169896" y="5525956"/>
            <a:ext cx="418909" cy="266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3">
            <a:extLst>
              <a:ext uri="{FF2B5EF4-FFF2-40B4-BE49-F238E27FC236}">
                <a16:creationId xmlns:a16="http://schemas.microsoft.com/office/drawing/2014/main" id="{63F338FD-1164-42FD-8776-49A80C1542FB}"/>
              </a:ext>
            </a:extLst>
          </p:cNvPr>
          <p:cNvSpPr/>
          <p:nvPr/>
        </p:nvSpPr>
        <p:spPr bwMode="white">
          <a:xfrm>
            <a:off x="3017235" y="5535486"/>
            <a:ext cx="409388" cy="2573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4">
            <a:extLst>
              <a:ext uri="{FF2B5EF4-FFF2-40B4-BE49-F238E27FC236}">
                <a16:creationId xmlns:a16="http://schemas.microsoft.com/office/drawing/2014/main" id="{FDAF8F2A-B798-49DA-90D7-9876FB8E1AEA}"/>
              </a:ext>
            </a:extLst>
          </p:cNvPr>
          <p:cNvSpPr/>
          <p:nvPr/>
        </p:nvSpPr>
        <p:spPr bwMode="white">
          <a:xfrm>
            <a:off x="3863932" y="5535486"/>
            <a:ext cx="409389" cy="2477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5">
            <a:extLst>
              <a:ext uri="{FF2B5EF4-FFF2-40B4-BE49-F238E27FC236}">
                <a16:creationId xmlns:a16="http://schemas.microsoft.com/office/drawing/2014/main" id="{D4F0E668-5E87-43ED-B58E-ABC713F1A5B7}"/>
              </a:ext>
            </a:extLst>
          </p:cNvPr>
          <p:cNvSpPr/>
          <p:nvPr/>
        </p:nvSpPr>
        <p:spPr bwMode="white">
          <a:xfrm>
            <a:off x="7863251" y="5525956"/>
            <a:ext cx="409388" cy="266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6">
            <a:extLst>
              <a:ext uri="{FF2B5EF4-FFF2-40B4-BE49-F238E27FC236}">
                <a16:creationId xmlns:a16="http://schemas.microsoft.com/office/drawing/2014/main" id="{12F1C9D0-F6DF-4BED-8AD0-B58D249C93FB}"/>
              </a:ext>
            </a:extLst>
          </p:cNvPr>
          <p:cNvSpPr/>
          <p:nvPr/>
        </p:nvSpPr>
        <p:spPr bwMode="white">
          <a:xfrm>
            <a:off x="8777235" y="5535486"/>
            <a:ext cx="238016" cy="2573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7">
            <a:extLst>
              <a:ext uri="{FF2B5EF4-FFF2-40B4-BE49-F238E27FC236}">
                <a16:creationId xmlns:a16="http://schemas.microsoft.com/office/drawing/2014/main" id="{757A345A-17CA-461B-8EC8-F086E91FE271}"/>
              </a:ext>
            </a:extLst>
          </p:cNvPr>
          <p:cNvSpPr/>
          <p:nvPr/>
        </p:nvSpPr>
        <p:spPr bwMode="white">
          <a:xfrm>
            <a:off x="9542688" y="5535486"/>
            <a:ext cx="390347" cy="2573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8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3520" y="1289714"/>
            <a:ext cx="390347" cy="247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3553" y="1299246"/>
            <a:ext cx="361785" cy="23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46512" y="1299246"/>
            <a:ext cx="390347" cy="23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9966" y="1899791"/>
            <a:ext cx="399867" cy="247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37454" y="1899791"/>
            <a:ext cx="390347" cy="247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80528" y="2481271"/>
            <a:ext cx="361785" cy="314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41719" y="2481271"/>
            <a:ext cx="371305" cy="324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36132" y="2509868"/>
            <a:ext cx="390347" cy="247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70959" y="3939737"/>
            <a:ext cx="333222" cy="266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9BDDB9C1-AE1C-4D75-B28F-0ECFDECB30A9}"/>
              </a:ext>
            </a:extLst>
          </p:cNvPr>
          <p:cNvSpPr/>
          <p:nvPr/>
        </p:nvSpPr>
        <p:spPr bwMode="white">
          <a:xfrm>
            <a:off x="5498436" y="3949270"/>
            <a:ext cx="333223" cy="247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27658C65-9FEC-4151-B1FF-D8C92F650798}"/>
              </a:ext>
            </a:extLst>
          </p:cNvPr>
          <p:cNvSpPr/>
          <p:nvPr/>
        </p:nvSpPr>
        <p:spPr bwMode="white">
          <a:xfrm>
            <a:off x="9170545" y="3939737"/>
            <a:ext cx="333222" cy="266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A35FD423-1C7B-4080-A2A2-277F71FF1C69}"/>
              </a:ext>
            </a:extLst>
          </p:cNvPr>
          <p:cNvSpPr/>
          <p:nvPr/>
        </p:nvSpPr>
        <p:spPr bwMode="white">
          <a:xfrm>
            <a:off x="2171901" y="4771254"/>
            <a:ext cx="333222" cy="1843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F9EA73A7-0948-4331-8FCB-ECF4E0646F0F}"/>
              </a:ext>
            </a:extLst>
          </p:cNvPr>
          <p:cNvSpPr/>
          <p:nvPr/>
        </p:nvSpPr>
        <p:spPr bwMode="white">
          <a:xfrm>
            <a:off x="5503190" y="4692801"/>
            <a:ext cx="333222" cy="266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1B2FD995-921D-41EE-AF57-8286C404124C}"/>
              </a:ext>
            </a:extLst>
          </p:cNvPr>
          <p:cNvSpPr/>
          <p:nvPr/>
        </p:nvSpPr>
        <p:spPr bwMode="white">
          <a:xfrm>
            <a:off x="9911239" y="4692801"/>
            <a:ext cx="333223" cy="266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54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1871965"/>
            <a:ext cx="228495" cy="2480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75933" y="1871965"/>
            <a:ext cx="209454" cy="2480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07173" y="2492180"/>
            <a:ext cx="380826" cy="2385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7768" y="3102852"/>
            <a:ext cx="361785" cy="2385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31933" y="3703983"/>
            <a:ext cx="228495" cy="2385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76396" y="4314655"/>
            <a:ext cx="371305" cy="2385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09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03438" y="2015354"/>
            <a:ext cx="380826" cy="324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98181" y="3351574"/>
            <a:ext cx="380826" cy="324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22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32330" y="1194424"/>
            <a:ext cx="380826" cy="324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97652" y="2577051"/>
            <a:ext cx="380826" cy="324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43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6314" y="1804355"/>
            <a:ext cx="380826" cy="314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37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8793" y="2788008"/>
            <a:ext cx="390347" cy="248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3206" y="2788008"/>
            <a:ext cx="380826" cy="248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27140" y="2788008"/>
            <a:ext cx="390347" cy="248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26148" y="2788008"/>
            <a:ext cx="399867" cy="248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7421" y="3455944"/>
            <a:ext cx="390347" cy="248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94578" y="3455944"/>
            <a:ext cx="380826" cy="248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17619" y="3455944"/>
            <a:ext cx="399867" cy="248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54776" y="3455944"/>
            <a:ext cx="390347" cy="248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19272" y="4123880"/>
            <a:ext cx="399867" cy="248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23206" y="4123880"/>
            <a:ext cx="380826" cy="248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88991" y="4123880"/>
            <a:ext cx="380826" cy="2385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64297" y="4123880"/>
            <a:ext cx="380826" cy="248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1478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188</cp:revision>
  <dcterms:created xsi:type="dcterms:W3CDTF">2015-08-18T12:29:20Z</dcterms:created>
  <dcterms:modified xsi:type="dcterms:W3CDTF">2022-01-18T11:58:31Z</dcterms:modified>
</cp:coreProperties>
</file>