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5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9" r:id="rId17"/>
    <p:sldId id="340" r:id="rId18"/>
    <p:sldId id="341" r:id="rId19"/>
    <p:sldId id="342" r:id="rId20"/>
    <p:sldId id="343" r:id="rId21"/>
    <p:sldId id="346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100" d="100"/>
          <a:sy n="100" d="100"/>
        </p:scale>
        <p:origin x="-1061" y="-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780"/>
          <a:stretch/>
        </p:blipFill>
        <p:spPr>
          <a:xfrm>
            <a:off x="720000" y="1080000"/>
            <a:ext cx="11520000" cy="2637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46181" y="1184758"/>
            <a:ext cx="361785" cy="3047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722457"/>
            <a:ext cx="11520000" cy="37947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18280" y="2723591"/>
            <a:ext cx="2361123" cy="21834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8.png">
            <a:extLst>
              <a:ext uri="{FF2B5EF4-FFF2-40B4-BE49-F238E27FC236}">
                <a16:creationId xmlns:a16="http://schemas.microsoft.com/office/drawing/2014/main" id="{18E78C95-3394-4F4D-9676-B4C72E3C6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029" r="68121"/>
          <a:stretch/>
        </p:blipFill>
        <p:spPr>
          <a:xfrm>
            <a:off x="737849" y="980728"/>
            <a:ext cx="3672408" cy="7070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53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1933" y="2711989"/>
            <a:ext cx="7816462" cy="10211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53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2396" y="2339059"/>
            <a:ext cx="856859" cy="791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36330" y="2339059"/>
            <a:ext cx="856859" cy="791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2842" y="3168894"/>
            <a:ext cx="1123438" cy="829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50644" y="3168894"/>
            <a:ext cx="1132958" cy="829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94710" y="4065497"/>
            <a:ext cx="790214" cy="7439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84330" y="4065497"/>
            <a:ext cx="790214" cy="7439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2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3801" y="1727606"/>
            <a:ext cx="1123438" cy="6571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7801" y="2441879"/>
            <a:ext cx="1132958" cy="838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6909" y="3308529"/>
            <a:ext cx="1523305" cy="790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8694" y="4184704"/>
            <a:ext cx="752132" cy="7237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32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7" y="4703235"/>
            <a:ext cx="199933" cy="209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4760" y="4703235"/>
            <a:ext cx="199933" cy="209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6082" y="4693700"/>
            <a:ext cx="209454" cy="2193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6925" y="4693700"/>
            <a:ext cx="199933" cy="2193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98247" y="4703235"/>
            <a:ext cx="209454" cy="2097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1" descr="14.png">
            <a:extLst>
              <a:ext uri="{FF2B5EF4-FFF2-40B4-BE49-F238E27FC236}">
                <a16:creationId xmlns:a16="http://schemas.microsoft.com/office/drawing/2014/main" id="{5D115BA8-D483-47A3-B71A-D118875546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8570" y="5113233"/>
            <a:ext cx="11520000" cy="9661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85B2587F-119A-467B-A427-E1B7BAFF8531}"/>
              </a:ext>
            </a:extLst>
          </p:cNvPr>
          <p:cNvSpPr/>
          <p:nvPr/>
        </p:nvSpPr>
        <p:spPr bwMode="white">
          <a:xfrm>
            <a:off x="1835974" y="5256723"/>
            <a:ext cx="333223" cy="277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18FCE311-9FBE-4CC8-93BA-1F82692588A0}"/>
              </a:ext>
            </a:extLst>
          </p:cNvPr>
          <p:cNvSpPr/>
          <p:nvPr/>
        </p:nvSpPr>
        <p:spPr bwMode="white">
          <a:xfrm>
            <a:off x="4539842" y="5237591"/>
            <a:ext cx="1637553" cy="306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62B1C1B7-7C2B-49D9-AD21-BEB8158EE7C0}"/>
              </a:ext>
            </a:extLst>
          </p:cNvPr>
          <p:cNvSpPr/>
          <p:nvPr/>
        </p:nvSpPr>
        <p:spPr bwMode="white">
          <a:xfrm>
            <a:off x="1816933" y="5687193"/>
            <a:ext cx="1009190" cy="306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8223276F-3411-488F-94C5-E6EA5439666E}"/>
              </a:ext>
            </a:extLst>
          </p:cNvPr>
          <p:cNvSpPr/>
          <p:nvPr/>
        </p:nvSpPr>
        <p:spPr bwMode="white">
          <a:xfrm>
            <a:off x="3740107" y="5687193"/>
            <a:ext cx="999669" cy="306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92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3719" y="3157663"/>
            <a:ext cx="1028231" cy="352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1685" y="3462642"/>
            <a:ext cx="1323371" cy="1267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2479" y="3462642"/>
            <a:ext cx="1618512" cy="1267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2D0D76C7-B388-48F0-B8AD-147C718A397D}"/>
              </a:ext>
            </a:extLst>
          </p:cNvPr>
          <p:cNvSpPr/>
          <p:nvPr/>
        </p:nvSpPr>
        <p:spPr bwMode="white">
          <a:xfrm>
            <a:off x="9681404" y="4393568"/>
            <a:ext cx="1790596" cy="4302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04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512" y="1929653"/>
            <a:ext cx="1105670" cy="1202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14214" y="2597921"/>
            <a:ext cx="1885090" cy="381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9123" y="2025120"/>
            <a:ext cx="495074" cy="1107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71726DB2-E82F-4C5B-A882-270144E42F59}"/>
              </a:ext>
            </a:extLst>
          </p:cNvPr>
          <p:cNvSpPr/>
          <p:nvPr/>
        </p:nvSpPr>
        <p:spPr bwMode="white">
          <a:xfrm>
            <a:off x="9192344" y="2597920"/>
            <a:ext cx="2080511" cy="891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DB7C97B-C2AF-4A27-94FA-2B74533E4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9791" y="2249774"/>
            <a:ext cx="57150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62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E7D6C79-A7A4-42C9-89BC-24B87C27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230" y="1772816"/>
            <a:ext cx="780426" cy="476250"/>
          </a:xfrm>
          <a:prstGeom prst="rect">
            <a:avLst/>
          </a:prstGeom>
        </p:spPr>
      </p:pic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0FE873A-B796-48CC-8834-7050CE83B52B}"/>
              </a:ext>
            </a:extLst>
          </p:cNvPr>
          <p:cNvSpPr/>
          <p:nvPr/>
        </p:nvSpPr>
        <p:spPr bwMode="white">
          <a:xfrm>
            <a:off x="3853592" y="2510676"/>
            <a:ext cx="1404000" cy="7056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8B21F0C2-77C7-4C55-B7BA-555D1C8C54E3}"/>
              </a:ext>
            </a:extLst>
          </p:cNvPr>
          <p:cNvSpPr/>
          <p:nvPr/>
        </p:nvSpPr>
        <p:spPr bwMode="white">
          <a:xfrm>
            <a:off x="9696400" y="2490108"/>
            <a:ext cx="864096" cy="1442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5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52" t="32169" r="33743"/>
          <a:stretch/>
        </p:blipFill>
        <p:spPr>
          <a:xfrm>
            <a:off x="4007768" y="2924944"/>
            <a:ext cx="4320480" cy="13664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4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12495" y="1146669"/>
            <a:ext cx="704528" cy="323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28727" y="1718121"/>
            <a:ext cx="1380495" cy="314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2181" y="2280050"/>
            <a:ext cx="1228165" cy="5238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1090" y="3070559"/>
            <a:ext cx="152330" cy="2381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0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7371" y="2147830"/>
            <a:ext cx="685487" cy="314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50644" y="2147830"/>
            <a:ext cx="685487" cy="305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1041" y="3110785"/>
            <a:ext cx="666446" cy="305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7586" y="3129853"/>
            <a:ext cx="333223" cy="2764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03173" y="3110785"/>
            <a:ext cx="1323371" cy="305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74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008" y="2436842"/>
            <a:ext cx="361785" cy="315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85652" y="2436842"/>
            <a:ext cx="371305" cy="315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6297" y="2436842"/>
            <a:ext cx="371305" cy="315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26942" y="2436842"/>
            <a:ext cx="371305" cy="315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69223" y="2436842"/>
            <a:ext cx="371305" cy="3153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3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1206" y="1204055"/>
            <a:ext cx="1637553" cy="295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60628" y="1194513"/>
            <a:ext cx="999669" cy="314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2280" y="2091532"/>
            <a:ext cx="218975" cy="2290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62280" y="3055352"/>
            <a:ext cx="228495" cy="2290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46975" y="3761516"/>
            <a:ext cx="361785" cy="314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03636" y="3761516"/>
            <a:ext cx="371305" cy="314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69752" y="3761516"/>
            <a:ext cx="371305" cy="314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89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0429" y="1299478"/>
            <a:ext cx="209454" cy="2290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9471" y="1843402"/>
            <a:ext cx="152330" cy="2290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1090" y="1805232"/>
            <a:ext cx="675966" cy="305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61355" y="2358699"/>
            <a:ext cx="1323371" cy="295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80132" y="3456091"/>
            <a:ext cx="361785" cy="2385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3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88462" y="1968241"/>
            <a:ext cx="209454" cy="2292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75933" y="3228970"/>
            <a:ext cx="209454" cy="2292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31603" y="3228970"/>
            <a:ext cx="228495" cy="2292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48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32000" y="1946916"/>
            <a:ext cx="361785" cy="304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7024" y="3347319"/>
            <a:ext cx="371305" cy="314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0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8231" y="1280218"/>
            <a:ext cx="361785" cy="314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8132" y="2615006"/>
            <a:ext cx="371305" cy="305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1479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188</cp:revision>
  <dcterms:created xsi:type="dcterms:W3CDTF">2015-08-18T12:29:20Z</dcterms:created>
  <dcterms:modified xsi:type="dcterms:W3CDTF">2022-01-18T11:37:39Z</dcterms:modified>
</cp:coreProperties>
</file>