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55D527-8F1F-45D4-8514-5237EB84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3984450" cy="762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DE1DFD-D2CE-47E6-B971-9C4DF5B1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830658"/>
            <a:ext cx="5760640" cy="680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3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633634"/>
            <a:ext cx="3084694" cy="752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0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2090946"/>
            <a:ext cx="5331570" cy="743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9734" y="3368936"/>
            <a:ext cx="6304457" cy="1173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6380" y="1661032"/>
            <a:ext cx="4055801" cy="742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0760" y="3480330"/>
            <a:ext cx="5074512" cy="1619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8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1996455"/>
            <a:ext cx="3246545" cy="725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921"/>
          <a:stretch/>
        </p:blipFill>
        <p:spPr>
          <a:xfrm>
            <a:off x="720000" y="1080001"/>
            <a:ext cx="11520000" cy="3429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69090" y="2538465"/>
            <a:ext cx="361785" cy="305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2967426"/>
            <a:ext cx="361785" cy="314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4330" y="3396386"/>
            <a:ext cx="361785" cy="314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0099" y="3396386"/>
            <a:ext cx="371305" cy="314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1469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2022-01-18T10:50:44Z</dcterms:modified>
</cp:coreProperties>
</file>