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B32942D-3CFB-431A-8482-4E29EFAB6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276872"/>
            <a:ext cx="3984450" cy="7629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299FE8A-3340-4C47-9E78-F7956B72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645024"/>
            <a:ext cx="5760640" cy="8980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4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65355" y="2108817"/>
            <a:ext cx="495074" cy="371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36462" y="2089765"/>
            <a:ext cx="476033" cy="419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8049" y="2089765"/>
            <a:ext cx="476033" cy="419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59636" y="2089765"/>
            <a:ext cx="476033" cy="419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65355" y="2842326"/>
            <a:ext cx="485553" cy="419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36462" y="2842326"/>
            <a:ext cx="476033" cy="419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8049" y="2842326"/>
            <a:ext cx="476033" cy="419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59636" y="2842326"/>
            <a:ext cx="476033" cy="419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98710" y="3556783"/>
            <a:ext cx="561719" cy="495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479338" y="3556783"/>
            <a:ext cx="552198" cy="495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50446" y="3556783"/>
            <a:ext cx="552198" cy="495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26347" y="3556783"/>
            <a:ext cx="752132" cy="4953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33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65553" y="2024384"/>
            <a:ext cx="333223" cy="228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8727" y="2024384"/>
            <a:ext cx="380826" cy="228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11900" y="2024384"/>
            <a:ext cx="380826" cy="228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5553" y="2510884"/>
            <a:ext cx="380826" cy="238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79206" y="2510884"/>
            <a:ext cx="390347" cy="238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11900" y="2510884"/>
            <a:ext cx="380826" cy="238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03966" y="3006925"/>
            <a:ext cx="218975" cy="238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65289" y="3006925"/>
            <a:ext cx="218975" cy="2289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26611" y="3006925"/>
            <a:ext cx="218975" cy="238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78677" y="3865456"/>
            <a:ext cx="371305" cy="238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79471" y="4084858"/>
            <a:ext cx="390347" cy="238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9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1305" y="2743186"/>
            <a:ext cx="209454" cy="238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22148" y="2743186"/>
            <a:ext cx="228495" cy="2294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7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0677" y="2329331"/>
            <a:ext cx="390347" cy="238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9818" y="2634511"/>
            <a:ext cx="361785" cy="238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6793" y="2853859"/>
            <a:ext cx="390347" cy="238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2446" y="2853859"/>
            <a:ext cx="361785" cy="257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1719" y="3368851"/>
            <a:ext cx="352264" cy="247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18479" y="3368851"/>
            <a:ext cx="390347" cy="247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45785" y="3654957"/>
            <a:ext cx="152330" cy="228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86314" y="3893380"/>
            <a:ext cx="390347" cy="238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32595" y="3893380"/>
            <a:ext cx="399867" cy="238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11966" y="4150875"/>
            <a:ext cx="342743" cy="2288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073D50C2-34A6-47F7-802A-BA56E981F803}"/>
              </a:ext>
            </a:extLst>
          </p:cNvPr>
          <p:cNvSpPr/>
          <p:nvPr/>
        </p:nvSpPr>
        <p:spPr bwMode="white">
          <a:xfrm>
            <a:off x="2279576" y="2853859"/>
            <a:ext cx="390347" cy="257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EC2CE635-5D98-4008-81B6-9F1BDC7018CC}"/>
              </a:ext>
            </a:extLst>
          </p:cNvPr>
          <p:cNvSpPr/>
          <p:nvPr/>
        </p:nvSpPr>
        <p:spPr bwMode="white">
          <a:xfrm>
            <a:off x="5299132" y="2834785"/>
            <a:ext cx="456992" cy="276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747"/>
          <a:stretch/>
        </p:blipFill>
        <p:spPr>
          <a:xfrm>
            <a:off x="720000" y="1080000"/>
            <a:ext cx="11520000" cy="2637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74214" y="2777208"/>
            <a:ext cx="628363" cy="7341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2022-01-18T10:50:13Z</dcterms:modified>
</cp:coreProperties>
</file>