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24D1090-D8E8-4D26-935A-B392C273A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3984450" cy="762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1178FD-ADBA-4CA4-8A95-028F8947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1" y="3818149"/>
            <a:ext cx="6624738" cy="748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4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1938276"/>
            <a:ext cx="380826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8727" y="1938276"/>
            <a:ext cx="218975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74016" y="1938276"/>
            <a:ext cx="209454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6876" y="2386487"/>
            <a:ext cx="209454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17355" y="2386487"/>
            <a:ext cx="218975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12165" y="2386487"/>
            <a:ext cx="209454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7355" y="2834699"/>
            <a:ext cx="228495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2644" y="2834699"/>
            <a:ext cx="218975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50842" y="2834699"/>
            <a:ext cx="209454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26611" y="2844235"/>
            <a:ext cx="218975" cy="228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081454" y="4846881"/>
            <a:ext cx="390347" cy="247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471471" y="4856417"/>
            <a:ext cx="218975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585057" y="4846881"/>
            <a:ext cx="352264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975074" y="4846881"/>
            <a:ext cx="218975" cy="247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717355" y="4846881"/>
            <a:ext cx="371305" cy="247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993123" y="4856417"/>
            <a:ext cx="161851" cy="228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1107041" y="4856417"/>
            <a:ext cx="218975" cy="238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2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4495" y="1433163"/>
            <a:ext cx="21897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2347" y="1433163"/>
            <a:ext cx="36178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685" y="2769458"/>
            <a:ext cx="8149685" cy="219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1917" y="2864908"/>
            <a:ext cx="3075173" cy="162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325288"/>
            <a:ext cx="6416925" cy="219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878545" y="3965298"/>
            <a:ext cx="390347" cy="304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078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13913" y="2705312"/>
            <a:ext cx="599801" cy="314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4442" y="4706210"/>
            <a:ext cx="304661" cy="276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5.png">
            <a:extLst>
              <a:ext uri="{FF2B5EF4-FFF2-40B4-BE49-F238E27FC236}">
                <a16:creationId xmlns:a16="http://schemas.microsoft.com/office/drawing/2014/main" id="{9C8E7B6E-A7A8-445C-BEA0-D96444798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649"/>
          <a:stretch/>
        </p:blipFill>
        <p:spPr>
          <a:xfrm>
            <a:off x="553943" y="5058750"/>
            <a:ext cx="11520000" cy="45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2022-01-18T10:49:42Z</dcterms:modified>
</cp:coreProperties>
</file>