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9D96BA0-A0BF-4357-882D-BBC88655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3984450" cy="762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392494-BB2C-4B2D-A2FE-393181CF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3717032"/>
            <a:ext cx="9361040" cy="664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28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2118821"/>
            <a:ext cx="228495" cy="238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98" y="2604875"/>
            <a:ext cx="656925" cy="304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88132" y="2604875"/>
            <a:ext cx="675966" cy="304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3933" y="3605575"/>
            <a:ext cx="218975" cy="238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79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5735" y="1289649"/>
            <a:ext cx="228495" cy="238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5190" y="2004362"/>
            <a:ext cx="209454" cy="228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5669" y="2709546"/>
            <a:ext cx="228495" cy="2382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0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0710" y="3574878"/>
            <a:ext cx="675966" cy="285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3884" y="3574878"/>
            <a:ext cx="666446" cy="285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057" y="3574878"/>
            <a:ext cx="990148" cy="285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3933" y="3574878"/>
            <a:ext cx="666446" cy="285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2297" y="4089090"/>
            <a:ext cx="1628033" cy="295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7057" y="4089090"/>
            <a:ext cx="1313851" cy="295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32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2765326"/>
            <a:ext cx="209454" cy="21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7024" y="2765326"/>
            <a:ext cx="209454" cy="21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7173" y="2765326"/>
            <a:ext cx="218975" cy="21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2462" y="2765326"/>
            <a:ext cx="199933" cy="21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2958" y="2765326"/>
            <a:ext cx="199933" cy="21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62479" y="3393753"/>
            <a:ext cx="333223" cy="2761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4280" y="3384231"/>
            <a:ext cx="1637553" cy="304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24066" y="3926963"/>
            <a:ext cx="352264" cy="238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23206" y="4717257"/>
            <a:ext cx="380826" cy="238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747"/>
          <a:stretch/>
        </p:blipFill>
        <p:spPr>
          <a:xfrm>
            <a:off x="720000" y="1080000"/>
            <a:ext cx="11520000" cy="1844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9933" y="1500285"/>
            <a:ext cx="371305" cy="229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12231" y="1500285"/>
            <a:ext cx="218975" cy="2292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231" y="2178472"/>
            <a:ext cx="361785" cy="238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2022-01-18T10:49:15Z</dcterms:modified>
</cp:coreProperties>
</file>