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2AA4C90-04C4-48B9-AFC7-57E77F2CE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2276872"/>
            <a:ext cx="3984450" cy="7629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591F50-73C0-43E4-8542-930D3B7AA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3645024"/>
            <a:ext cx="11089232" cy="7974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368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30318" y="2517775"/>
            <a:ext cx="380826" cy="238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7508" y="2994841"/>
            <a:ext cx="999669" cy="3148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00896" y="3099795"/>
            <a:ext cx="209454" cy="228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85921" y="3090254"/>
            <a:ext cx="209454" cy="238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00632" y="3605485"/>
            <a:ext cx="371305" cy="238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47508" y="3576861"/>
            <a:ext cx="999669" cy="3053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15805" y="4120715"/>
            <a:ext cx="380826" cy="228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33524" y="4120715"/>
            <a:ext cx="209454" cy="228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7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17223" y="1213296"/>
            <a:ext cx="1808925" cy="276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47504" y="1727439"/>
            <a:ext cx="1313851" cy="276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98512" y="1727439"/>
            <a:ext cx="1799404" cy="276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57619" y="2232060"/>
            <a:ext cx="1980297" cy="276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43305" y="3536460"/>
            <a:ext cx="209454" cy="228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2512" y="3526938"/>
            <a:ext cx="371305" cy="2380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79603" y="3526938"/>
            <a:ext cx="380826" cy="2380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11768" y="3526938"/>
            <a:ext cx="380826" cy="2380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43305" y="4050602"/>
            <a:ext cx="209454" cy="228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42512" y="4041081"/>
            <a:ext cx="371305" cy="2380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79603" y="4041081"/>
            <a:ext cx="380826" cy="2380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049917" y="4041081"/>
            <a:ext cx="380826" cy="2380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05157" y="4555224"/>
            <a:ext cx="371305" cy="228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42512" y="4555224"/>
            <a:ext cx="371305" cy="228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003305" y="4555224"/>
            <a:ext cx="380826" cy="228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202247" y="4555224"/>
            <a:ext cx="390347" cy="228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894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0159" y="2103434"/>
            <a:ext cx="317199" cy="258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0809" y="2103434"/>
            <a:ext cx="371305" cy="258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02975" y="2103434"/>
            <a:ext cx="323703" cy="258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8570" y="2725147"/>
            <a:ext cx="295138" cy="258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3510" y="2725147"/>
            <a:ext cx="295138" cy="258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41123" y="2859054"/>
            <a:ext cx="323702" cy="38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DA05FAAF-7998-41E1-A588-83129A5A531F}"/>
              </a:ext>
            </a:extLst>
          </p:cNvPr>
          <p:cNvSpPr/>
          <p:nvPr/>
        </p:nvSpPr>
        <p:spPr bwMode="white">
          <a:xfrm>
            <a:off x="8841122" y="2757215"/>
            <a:ext cx="323703" cy="1621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6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84198" y="3379638"/>
            <a:ext cx="304661" cy="2767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64363" y="3389180"/>
            <a:ext cx="323702" cy="2576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960"/>
          <a:stretch/>
        </p:blipFill>
        <p:spPr>
          <a:xfrm>
            <a:off x="720000" y="1080000"/>
            <a:ext cx="11520000" cy="19889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0429" y="2071055"/>
            <a:ext cx="409388" cy="2572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09157" y="2061526"/>
            <a:ext cx="418909" cy="2572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12694" y="2071055"/>
            <a:ext cx="409387" cy="2477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7752" y="2690465"/>
            <a:ext cx="228495" cy="2477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42247" y="2680936"/>
            <a:ext cx="228495" cy="2572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12694" y="2680936"/>
            <a:ext cx="380826" cy="2572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2022-01-18T10:48:01Z</dcterms:modified>
</cp:coreProperties>
</file>