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E3A5CE-4688-41B6-9C39-9EE60BB3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237522"/>
            <a:ext cx="3744416" cy="8120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8E1AC5-041D-4E58-BCF3-E2F295FA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3" y="3808437"/>
            <a:ext cx="5328594" cy="7805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96"/>
          <a:stretch/>
        </p:blipFill>
        <p:spPr>
          <a:xfrm>
            <a:off x="683173" y="1268760"/>
            <a:ext cx="11520000" cy="25871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03966" y="2112701"/>
            <a:ext cx="323702" cy="304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03966" y="3341553"/>
            <a:ext cx="323702" cy="29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6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1983" y="1939046"/>
            <a:ext cx="4836495" cy="209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0479" y="2864908"/>
            <a:ext cx="4617520" cy="286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9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9438" y="2577438"/>
            <a:ext cx="514115" cy="457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9123" y="2672816"/>
            <a:ext cx="380826" cy="238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6264" y="3140169"/>
            <a:ext cx="514115" cy="457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123" y="3245085"/>
            <a:ext cx="390347" cy="228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7851" y="3712438"/>
            <a:ext cx="514115" cy="457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98644" y="3817354"/>
            <a:ext cx="333223" cy="228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4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2719891"/>
            <a:ext cx="371305" cy="238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9719" y="2729425"/>
            <a:ext cx="371305" cy="228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07768" y="2719891"/>
            <a:ext cx="371305" cy="238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8859" y="3177535"/>
            <a:ext cx="390347" cy="238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9719" y="3177535"/>
            <a:ext cx="371305" cy="238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1388" y="3625645"/>
            <a:ext cx="371305" cy="238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10" b="21586"/>
          <a:stretch/>
        </p:blipFill>
        <p:spPr>
          <a:xfrm>
            <a:off x="767408" y="1196752"/>
            <a:ext cx="11520000" cy="22322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9887" y="2042744"/>
            <a:ext cx="361785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9887" y="2519316"/>
            <a:ext cx="361785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9887" y="3005421"/>
            <a:ext cx="361785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5441" y="3005421"/>
            <a:ext cx="361785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08DE4D3-E776-4814-A1D7-F65F0A947899}"/>
              </a:ext>
            </a:extLst>
          </p:cNvPr>
          <p:cNvSpPr/>
          <p:nvPr/>
        </p:nvSpPr>
        <p:spPr bwMode="white">
          <a:xfrm>
            <a:off x="2376276" y="2042744"/>
            <a:ext cx="361785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ECB4D096-6425-4107-B0E4-845F0A2D0DD9}"/>
              </a:ext>
            </a:extLst>
          </p:cNvPr>
          <p:cNvSpPr/>
          <p:nvPr/>
        </p:nvSpPr>
        <p:spPr bwMode="white">
          <a:xfrm>
            <a:off x="2889706" y="2040062"/>
            <a:ext cx="361785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0337EF9A-8979-40E8-9E72-FD9EAB81BDEA}"/>
              </a:ext>
            </a:extLst>
          </p:cNvPr>
          <p:cNvSpPr/>
          <p:nvPr/>
        </p:nvSpPr>
        <p:spPr bwMode="white">
          <a:xfrm>
            <a:off x="2376276" y="2519316"/>
            <a:ext cx="361785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AE1564CC-1131-41A4-99DA-14E7C6901F9B}"/>
              </a:ext>
            </a:extLst>
          </p:cNvPr>
          <p:cNvSpPr/>
          <p:nvPr/>
        </p:nvSpPr>
        <p:spPr bwMode="white">
          <a:xfrm>
            <a:off x="2871474" y="2497072"/>
            <a:ext cx="361785" cy="389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AEA1908A-4467-4898-AA91-FBBCE828BFD1}"/>
              </a:ext>
            </a:extLst>
          </p:cNvPr>
          <p:cNvSpPr/>
          <p:nvPr/>
        </p:nvSpPr>
        <p:spPr bwMode="white">
          <a:xfrm>
            <a:off x="2873715" y="3005421"/>
            <a:ext cx="361785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2022-01-18T10:46:49Z</dcterms:modified>
</cp:coreProperties>
</file>