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5DA9C1-8095-4959-8A8A-CDF02FEB5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237522"/>
            <a:ext cx="3744416" cy="8120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F461E7-A59A-42AD-9474-3D38332B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1" y="3645024"/>
            <a:ext cx="5904658" cy="713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1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3884" y="2690453"/>
            <a:ext cx="218975" cy="247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4099" y="2699982"/>
            <a:ext cx="333223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7305" y="2966803"/>
            <a:ext cx="22849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4165" y="2966803"/>
            <a:ext cx="21897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5719" y="3414681"/>
            <a:ext cx="209454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9223" y="3872088"/>
            <a:ext cx="390347" cy="247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6561" y="3872088"/>
            <a:ext cx="409388" cy="247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1140" y="3910205"/>
            <a:ext cx="371305" cy="247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83206" y="3919734"/>
            <a:ext cx="21897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14280" y="4377141"/>
            <a:ext cx="238016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55239" y="4377141"/>
            <a:ext cx="21897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7371" y="1995824"/>
            <a:ext cx="352264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801" y="1995824"/>
            <a:ext cx="371305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3619" y="2482356"/>
            <a:ext cx="371305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3570" y="2482356"/>
            <a:ext cx="380826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2561" y="2482356"/>
            <a:ext cx="380826" cy="228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3355" y="3646217"/>
            <a:ext cx="399867" cy="248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0776" y="3646217"/>
            <a:ext cx="390347" cy="248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78677" y="3646217"/>
            <a:ext cx="390347" cy="248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22280" y="4542962"/>
            <a:ext cx="371305" cy="248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40661" y="4905476"/>
            <a:ext cx="390347" cy="238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" descr="3.png">
            <a:extLst>
              <a:ext uri="{FF2B5EF4-FFF2-40B4-BE49-F238E27FC236}">
                <a16:creationId xmlns:a16="http://schemas.microsoft.com/office/drawing/2014/main" id="{9FDC1B0C-DDB4-4C0D-89F2-FBCEDC94E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691"/>
          <a:stretch/>
        </p:blipFill>
        <p:spPr>
          <a:xfrm>
            <a:off x="716855" y="5402324"/>
            <a:ext cx="11520000" cy="123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82"/>
          <a:stretch/>
        </p:blipFill>
        <p:spPr>
          <a:xfrm>
            <a:off x="720000" y="1196752"/>
            <a:ext cx="11520000" cy="2743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43438" y="3530404"/>
            <a:ext cx="39034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3322" y="3530404"/>
            <a:ext cx="39986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3206" y="3530404"/>
            <a:ext cx="39986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2132" y="3530404"/>
            <a:ext cx="39034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3530404"/>
            <a:ext cx="39034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59504" y="3530404"/>
            <a:ext cx="390347" cy="238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119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9492" y="1708709"/>
            <a:ext cx="37130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3657" y="1708709"/>
            <a:ext cx="228495" cy="257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3277" y="1708709"/>
            <a:ext cx="418909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5442" y="2309440"/>
            <a:ext cx="238016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4698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3955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43690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8632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7888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57145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71194" y="2299905"/>
            <a:ext cx="399867" cy="257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799227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98963" y="2309440"/>
            <a:ext cx="238016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08219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217475" y="2309440"/>
            <a:ext cx="228495" cy="247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25376" y="4578868"/>
            <a:ext cx="4179570" cy="3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2022-01-18T10:45:37Z</dcterms:modified>
</cp:coreProperties>
</file>