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2D4D44-E6DF-4EFB-9321-DB593319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237522"/>
            <a:ext cx="3744416" cy="8120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13D091-6F7F-44D3-8469-0C0AA586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717032"/>
            <a:ext cx="5544620" cy="658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3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60099" y="2062619"/>
            <a:ext cx="675966" cy="620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69355" y="2978458"/>
            <a:ext cx="666446" cy="610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3669" y="3913377"/>
            <a:ext cx="837818" cy="591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2023249"/>
            <a:ext cx="1970776" cy="685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6842" y="2108998"/>
            <a:ext cx="514115" cy="447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8" y="2099471"/>
            <a:ext cx="523636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17289" y="2099471"/>
            <a:ext cx="542677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2937914"/>
            <a:ext cx="2627702" cy="685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5487" y="2976025"/>
            <a:ext cx="590280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2628" y="2976025"/>
            <a:ext cx="590280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12099" y="2985553"/>
            <a:ext cx="514115" cy="447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8776" y="3843052"/>
            <a:ext cx="1999338" cy="676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84925" y="3928802"/>
            <a:ext cx="523636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32066" y="3928802"/>
            <a:ext cx="552198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45851" y="3928802"/>
            <a:ext cx="552198" cy="466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46578" y="2119431"/>
            <a:ext cx="733090" cy="677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8958" y="2081287"/>
            <a:ext cx="799735" cy="724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429" y="3063502"/>
            <a:ext cx="656925" cy="600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1355" y="3025358"/>
            <a:ext cx="847338" cy="68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3024" y="3931285"/>
            <a:ext cx="771173" cy="724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0181" y="3912212"/>
            <a:ext cx="799735" cy="724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42068"/>
            <a:ext cx="11520000" cy="3838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8210" y="1937429"/>
            <a:ext cx="1085355" cy="295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99334" y="1946954"/>
            <a:ext cx="742611" cy="28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6640" y="2451786"/>
            <a:ext cx="228495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18310" y="2451786"/>
            <a:ext cx="209454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57186" y="2908991"/>
            <a:ext cx="647404" cy="571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9334" y="2908991"/>
            <a:ext cx="609322" cy="571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8078" y="3671001"/>
            <a:ext cx="23801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89748" y="3671001"/>
            <a:ext cx="218975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04855" y="4175833"/>
            <a:ext cx="866380" cy="295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99467" y="4175833"/>
            <a:ext cx="1409057" cy="295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" descr="5.png">
            <a:extLst>
              <a:ext uri="{FF2B5EF4-FFF2-40B4-BE49-F238E27FC236}">
                <a16:creationId xmlns:a16="http://schemas.microsoft.com/office/drawing/2014/main" id="{80517CB1-E811-41FA-89C4-71A6C6FF8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055"/>
          <a:stretch/>
        </p:blipFill>
        <p:spPr>
          <a:xfrm>
            <a:off x="553943" y="4880692"/>
            <a:ext cx="11520000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79F5F7B-EA82-44C6-9CC8-46743B13C5E7}"/>
              </a:ext>
            </a:extLst>
          </p:cNvPr>
          <p:cNvSpPr/>
          <p:nvPr/>
        </p:nvSpPr>
        <p:spPr bwMode="white">
          <a:xfrm>
            <a:off x="8347599" y="4661613"/>
            <a:ext cx="247536" cy="409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7B55C37-0926-4265-9ED3-7D74D3402C82}"/>
              </a:ext>
            </a:extLst>
          </p:cNvPr>
          <p:cNvSpPr/>
          <p:nvPr/>
        </p:nvSpPr>
        <p:spPr bwMode="white">
          <a:xfrm>
            <a:off x="10489748" y="4671139"/>
            <a:ext cx="247536" cy="400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2022-01-18T10:45:04Z</dcterms:modified>
</cp:coreProperties>
</file>