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2" r:id="rId2"/>
    <p:sldId id="276" r:id="rId3"/>
    <p:sldId id="325" r:id="rId4"/>
    <p:sldId id="326" r:id="rId5"/>
    <p:sldId id="327" r:id="rId6"/>
    <p:sldId id="328" r:id="rId7"/>
    <p:sldId id="329" r:id="rId8"/>
    <p:sldId id="333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0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CB3C98F-7112-4248-A6D0-FA4CB0EDE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160909"/>
            <a:ext cx="10513168" cy="8362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694671B-1CAB-445D-AB6C-331ED3DA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3645024"/>
            <a:ext cx="9073008" cy="7365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622"/>
          <a:stretch/>
        </p:blipFill>
        <p:spPr>
          <a:xfrm>
            <a:off x="839416" y="1196752"/>
            <a:ext cx="11520000" cy="23853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62721" y="2153511"/>
            <a:ext cx="371305" cy="2381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76110" y="2153511"/>
            <a:ext cx="380826" cy="2381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08539" y="2153511"/>
            <a:ext cx="371305" cy="2381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21928" y="2153511"/>
            <a:ext cx="390347" cy="2381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15052" y="2696392"/>
            <a:ext cx="380826" cy="2381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85630" y="2696392"/>
            <a:ext cx="380826" cy="2381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70391" y="2696392"/>
            <a:ext cx="380826" cy="2381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31449" y="2696392"/>
            <a:ext cx="380826" cy="2381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53201" y="3239274"/>
            <a:ext cx="380826" cy="2381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76110" y="3239274"/>
            <a:ext cx="380826" cy="2381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60870" y="3239274"/>
            <a:ext cx="380826" cy="2381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531449" y="3239274"/>
            <a:ext cx="380826" cy="2381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866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14214" y="1889860"/>
            <a:ext cx="390347" cy="2381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99504" y="1889860"/>
            <a:ext cx="380826" cy="2381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75272" y="1889860"/>
            <a:ext cx="380826" cy="2381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60561" y="1889860"/>
            <a:ext cx="371305" cy="2381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36330" y="1889860"/>
            <a:ext cx="380826" cy="2381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31140" y="1889860"/>
            <a:ext cx="380826" cy="2286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57090" y="2966498"/>
            <a:ext cx="380826" cy="2381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42380" y="2966498"/>
            <a:ext cx="371305" cy="2381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27669" y="2966498"/>
            <a:ext cx="380826" cy="2381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03438" y="2966498"/>
            <a:ext cx="380826" cy="2381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888727" y="2966498"/>
            <a:ext cx="390347" cy="2381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193057" y="2966498"/>
            <a:ext cx="352264" cy="2381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558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09223" y="2389173"/>
            <a:ext cx="390347" cy="238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80198" y="2389173"/>
            <a:ext cx="380826" cy="238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32132" y="2389173"/>
            <a:ext cx="399867" cy="238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03107" y="2389173"/>
            <a:ext cx="361785" cy="238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93123" y="2389173"/>
            <a:ext cx="333223" cy="238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28330" y="3038981"/>
            <a:ext cx="390347" cy="238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80264" y="3038981"/>
            <a:ext cx="399867" cy="238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51239" y="3038981"/>
            <a:ext cx="390347" cy="238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31735" y="3038981"/>
            <a:ext cx="390347" cy="238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812231" y="3038981"/>
            <a:ext cx="361785" cy="238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73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1454" y="2063032"/>
            <a:ext cx="3084694" cy="8494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1" descr="5.png">
            <a:extLst>
              <a:ext uri="{FF2B5EF4-FFF2-40B4-BE49-F238E27FC236}">
                <a16:creationId xmlns:a16="http://schemas.microsoft.com/office/drawing/2014/main" id="{B80BC8F2-0D9A-4EC0-B92B-E7E06B01F6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608" t="-1718" b="94615"/>
          <a:stretch/>
        </p:blipFill>
        <p:spPr>
          <a:xfrm>
            <a:off x="4583832" y="3573016"/>
            <a:ext cx="7648404" cy="3224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59"/>
          <a:stretch/>
        </p:blipFill>
        <p:spPr>
          <a:xfrm>
            <a:off x="672000" y="980728"/>
            <a:ext cx="11520000" cy="38474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12363" y="2166989"/>
            <a:ext cx="3408396" cy="8489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71603" y="4379912"/>
            <a:ext cx="218975" cy="248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18743" y="4379912"/>
            <a:ext cx="218975" cy="248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17950" y="4370373"/>
            <a:ext cx="228495" cy="2575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65090" y="4370373"/>
            <a:ext cx="228495" cy="2575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73818" y="4370373"/>
            <a:ext cx="228495" cy="2575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020958" y="4370373"/>
            <a:ext cx="228495" cy="2575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2022-01-18T10:40:34Z</dcterms:modified>
</cp:coreProperties>
</file>